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4"/>
  </p:sldMasterIdLst>
  <p:sldIdLst>
    <p:sldId id="256" r:id="rId5"/>
    <p:sldId id="257" r:id="rId6"/>
    <p:sldId id="261" r:id="rId7"/>
    <p:sldId id="258" r:id="rId8"/>
    <p:sldId id="259" r:id="rId9"/>
    <p:sldId id="273" r:id="rId10"/>
    <p:sldId id="274" r:id="rId11"/>
    <p:sldId id="262" r:id="rId12"/>
    <p:sldId id="260" r:id="rId13"/>
    <p:sldId id="264" r:id="rId14"/>
    <p:sldId id="265" r:id="rId15"/>
    <p:sldId id="275" r:id="rId16"/>
    <p:sldId id="263" r:id="rId17"/>
    <p:sldId id="266" r:id="rId18"/>
    <p:sldId id="277" r:id="rId19"/>
    <p:sldId id="276" r:id="rId20"/>
    <p:sldId id="278" r:id="rId21"/>
    <p:sldId id="267" r:id="rId22"/>
    <p:sldId id="280" r:id="rId23"/>
    <p:sldId id="279" r:id="rId24"/>
    <p:sldId id="281" r:id="rId25"/>
    <p:sldId id="270" r:id="rId26"/>
    <p:sldId id="272"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0E5BD7-09FE-3AD1-C26A-EC1F1AAF2D15}" v="7" dt="2024-04-17T23:35:51.907"/>
    <p1510:client id="{77EB0E50-F7E5-494B-9C90-80538E942809}" v="50" dt="2024-04-16T03:12:05.1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01"/>
    <p:restoredTop sz="94650"/>
  </p:normalViewPr>
  <p:slideViewPr>
    <p:cSldViewPr snapToGrid="0">
      <p:cViewPr varScale="1">
        <p:scale>
          <a:sx n="120" d="100"/>
          <a:sy n="120" d="100"/>
        </p:scale>
        <p:origin x="27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Gilstrap" userId="S::rgilstra@students.kennesaw.edu::d59d9b40-5c45-4c34-aa5b-3c85b72dbef6" providerId="AD" clId="Web-{6D0E5BD7-09FE-3AD1-C26A-EC1F1AAF2D15}"/>
    <pc:docChg chg="modSld">
      <pc:chgData name="Scott Gilstrap" userId="S::rgilstra@students.kennesaw.edu::d59d9b40-5c45-4c34-aa5b-3c85b72dbef6" providerId="AD" clId="Web-{6D0E5BD7-09FE-3AD1-C26A-EC1F1AAF2D15}" dt="2024-04-17T23:35:49.297" v="4" actId="20577"/>
      <pc:docMkLst>
        <pc:docMk/>
      </pc:docMkLst>
      <pc:sldChg chg="addSp delSp modSp">
        <pc:chgData name="Scott Gilstrap" userId="S::rgilstra@students.kennesaw.edu::d59d9b40-5c45-4c34-aa5b-3c85b72dbef6" providerId="AD" clId="Web-{6D0E5BD7-09FE-3AD1-C26A-EC1F1AAF2D15}" dt="2024-04-17T23:35:49.297" v="4" actId="20577"/>
        <pc:sldMkLst>
          <pc:docMk/>
          <pc:sldMk cId="1574508368" sldId="256"/>
        </pc:sldMkLst>
        <pc:spChg chg="add del mod">
          <ac:chgData name="Scott Gilstrap" userId="S::rgilstra@students.kennesaw.edu::d59d9b40-5c45-4c34-aa5b-3c85b72dbef6" providerId="AD" clId="Web-{6D0E5BD7-09FE-3AD1-C26A-EC1F1AAF2D15}" dt="2024-04-17T23:35:49.297" v="4" actId="20577"/>
          <ac:spMkLst>
            <pc:docMk/>
            <pc:sldMk cId="1574508368" sldId="256"/>
            <ac:spMk id="3" creationId="{28361BAA-8919-C280-4EB5-4C538F107EEA}"/>
          </ac:spMkLst>
        </pc:spChg>
        <pc:spChg chg="add del mod">
          <ac:chgData name="Scott Gilstrap" userId="S::rgilstra@students.kennesaw.edu::d59d9b40-5c45-4c34-aa5b-3c85b72dbef6" providerId="AD" clId="Web-{6D0E5BD7-09FE-3AD1-C26A-EC1F1AAF2D15}" dt="2024-04-17T23:35:38.344" v="2"/>
          <ac:spMkLst>
            <pc:docMk/>
            <pc:sldMk cId="1574508368" sldId="256"/>
            <ac:spMk id="6" creationId="{EEA08DDB-8E74-143F-AD17-8B99D8149DDA}"/>
          </ac:spMkLst>
        </pc:spChg>
      </pc:sldChg>
    </pc:docChg>
  </pc:docChgLst>
  <pc:docChgLst>
    <pc:chgData name="Stephanie Aguirre" userId="92ec9bf0bb676b43" providerId="LiveId" clId="{77EB0E50-F7E5-494B-9C90-80538E942809}"/>
    <pc:docChg chg="undo custSel addSld delSld modSld">
      <pc:chgData name="Stephanie Aguirre" userId="92ec9bf0bb676b43" providerId="LiveId" clId="{77EB0E50-F7E5-494B-9C90-80538E942809}" dt="2024-04-16T03:12:05.188" v="789"/>
      <pc:docMkLst>
        <pc:docMk/>
      </pc:docMkLst>
      <pc:sldChg chg="addSp delSp modSp mod setBg delDesignElem">
        <pc:chgData name="Stephanie Aguirre" userId="92ec9bf0bb676b43" providerId="LiveId" clId="{77EB0E50-F7E5-494B-9C90-80538E942809}" dt="2024-04-16T02:03:25.934" v="26" actId="20577"/>
        <pc:sldMkLst>
          <pc:docMk/>
          <pc:sldMk cId="1574508368" sldId="256"/>
        </pc:sldMkLst>
        <pc:spChg chg="mod">
          <ac:chgData name="Stephanie Aguirre" userId="92ec9bf0bb676b43" providerId="LiveId" clId="{77EB0E50-F7E5-494B-9C90-80538E942809}" dt="2024-04-16T02:03:17.294" v="18" actId="26606"/>
          <ac:spMkLst>
            <pc:docMk/>
            <pc:sldMk cId="1574508368" sldId="256"/>
            <ac:spMk id="2" creationId="{40D5ED0F-38AD-AE9D-932D-2D2B934E9C7E}"/>
          </ac:spMkLst>
        </pc:spChg>
        <pc:spChg chg="mod">
          <ac:chgData name="Stephanie Aguirre" userId="92ec9bf0bb676b43" providerId="LiveId" clId="{77EB0E50-F7E5-494B-9C90-80538E942809}" dt="2024-04-16T02:03:25.934" v="26" actId="20577"/>
          <ac:spMkLst>
            <pc:docMk/>
            <pc:sldMk cId="1574508368" sldId="256"/>
            <ac:spMk id="3" creationId="{28361BAA-8919-C280-4EB5-4C538F107EEA}"/>
          </ac:spMkLst>
        </pc:spChg>
        <pc:spChg chg="add del">
          <ac:chgData name="Stephanie Aguirre" userId="92ec9bf0bb676b43" providerId="LiveId" clId="{77EB0E50-F7E5-494B-9C90-80538E942809}" dt="2024-04-16T02:03:01.602" v="8" actId="26606"/>
          <ac:spMkLst>
            <pc:docMk/>
            <pc:sldMk cId="1574508368" sldId="256"/>
            <ac:spMk id="6" creationId="{94714483-7072-431F-9DBE-87F44E4D44BC}"/>
          </ac:spMkLst>
        </pc:spChg>
        <pc:spChg chg="add del">
          <ac:chgData name="Stephanie Aguirre" userId="92ec9bf0bb676b43" providerId="LiveId" clId="{77EB0E50-F7E5-494B-9C90-80538E942809}" dt="2024-04-16T02:03:01.602" v="8" actId="26606"/>
          <ac:spMkLst>
            <pc:docMk/>
            <pc:sldMk cId="1574508368" sldId="256"/>
            <ac:spMk id="7" creationId="{495892E1-F4A5-4991-AC52-4F417B14A2A2}"/>
          </ac:spMkLst>
        </pc:spChg>
        <pc:spChg chg="del">
          <ac:chgData name="Stephanie Aguirre" userId="92ec9bf0bb676b43" providerId="LiveId" clId="{77EB0E50-F7E5-494B-9C90-80538E942809}" dt="2024-04-16T02:02:44.853" v="1"/>
          <ac:spMkLst>
            <pc:docMk/>
            <pc:sldMk cId="1574508368" sldId="256"/>
            <ac:spMk id="9" creationId="{0760E4C7-47B8-4356-ABCA-CC9C79E2D2B6}"/>
          </ac:spMkLst>
        </pc:spChg>
        <pc:spChg chg="add del">
          <ac:chgData name="Stephanie Aguirre" userId="92ec9bf0bb676b43" providerId="LiveId" clId="{77EB0E50-F7E5-494B-9C90-80538E942809}" dt="2024-04-16T02:03:17.262" v="17" actId="26606"/>
          <ac:spMkLst>
            <pc:docMk/>
            <pc:sldMk cId="1574508368" sldId="256"/>
            <ac:spMk id="10" creationId="{6BCFF5A6-E5D2-45ED-BD7D-32321848A0B7}"/>
          </ac:spMkLst>
        </pc:spChg>
        <pc:spChg chg="del">
          <ac:chgData name="Stephanie Aguirre" userId="92ec9bf0bb676b43" providerId="LiveId" clId="{77EB0E50-F7E5-494B-9C90-80538E942809}" dt="2024-04-16T02:02:44.853" v="1"/>
          <ac:spMkLst>
            <pc:docMk/>
            <pc:sldMk cId="1574508368" sldId="256"/>
            <ac:spMk id="11" creationId="{ED0A0432-F95F-6441-CC5D-B6BB755FABF8}"/>
          </ac:spMkLst>
        </pc:spChg>
        <pc:spChg chg="del">
          <ac:chgData name="Stephanie Aguirre" userId="92ec9bf0bb676b43" providerId="LiveId" clId="{77EB0E50-F7E5-494B-9C90-80538E942809}" dt="2024-04-16T02:02:44.853" v="1"/>
          <ac:spMkLst>
            <pc:docMk/>
            <pc:sldMk cId="1574508368" sldId="256"/>
            <ac:spMk id="13" creationId="{3F0586C3-A19F-D214-ABDE-30AD5B6669E5}"/>
          </ac:spMkLst>
        </pc:spChg>
        <pc:spChg chg="add del">
          <ac:chgData name="Stephanie Aguirre" userId="92ec9bf0bb676b43" providerId="LiveId" clId="{77EB0E50-F7E5-494B-9C90-80538E942809}" dt="2024-04-16T02:03:17.262" v="17" actId="26606"/>
          <ac:spMkLst>
            <pc:docMk/>
            <pc:sldMk cId="1574508368" sldId="256"/>
            <ac:spMk id="16" creationId="{C5DE8918-02EC-44AC-879F-967AA626F774}"/>
          </ac:spMkLst>
        </pc:spChg>
        <pc:spChg chg="add del">
          <ac:chgData name="Stephanie Aguirre" userId="92ec9bf0bb676b43" providerId="LiveId" clId="{77EB0E50-F7E5-494B-9C90-80538E942809}" dt="2024-04-16T02:03:17.262" v="17" actId="26606"/>
          <ac:spMkLst>
            <pc:docMk/>
            <pc:sldMk cId="1574508368" sldId="256"/>
            <ac:spMk id="17" creationId="{2792524B-0DD5-49DB-8A1A-3F86027F710F}"/>
          </ac:spMkLst>
        </pc:spChg>
        <pc:spChg chg="add del">
          <ac:chgData name="Stephanie Aguirre" userId="92ec9bf0bb676b43" providerId="LiveId" clId="{77EB0E50-F7E5-494B-9C90-80538E942809}" dt="2024-04-16T02:03:17.262" v="17" actId="26606"/>
          <ac:spMkLst>
            <pc:docMk/>
            <pc:sldMk cId="1574508368" sldId="256"/>
            <ac:spMk id="18" creationId="{382409FA-0E6D-49DB-A27D-DE2307FC99BD}"/>
          </ac:spMkLst>
        </pc:spChg>
        <pc:spChg chg="add del">
          <ac:chgData name="Stephanie Aguirre" userId="92ec9bf0bb676b43" providerId="LiveId" clId="{77EB0E50-F7E5-494B-9C90-80538E942809}" dt="2024-04-16T02:03:17.262" v="17" actId="26606"/>
          <ac:spMkLst>
            <pc:docMk/>
            <pc:sldMk cId="1574508368" sldId="256"/>
            <ac:spMk id="19" creationId="{E4139866-7819-4B10-AA36-2EAF14F9C4BC}"/>
          </ac:spMkLst>
        </pc:spChg>
        <pc:spChg chg="add del">
          <ac:chgData name="Stephanie Aguirre" userId="92ec9bf0bb676b43" providerId="LiveId" clId="{77EB0E50-F7E5-494B-9C90-80538E942809}" dt="2024-04-16T02:03:17.262" v="17" actId="26606"/>
          <ac:spMkLst>
            <pc:docMk/>
            <pc:sldMk cId="1574508368" sldId="256"/>
            <ac:spMk id="20" creationId="{20B9CAE8-E560-4F4B-82B2-0C1EEDBF0159}"/>
          </ac:spMkLst>
        </pc:spChg>
        <pc:spChg chg="add del">
          <ac:chgData name="Stephanie Aguirre" userId="92ec9bf0bb676b43" providerId="LiveId" clId="{77EB0E50-F7E5-494B-9C90-80538E942809}" dt="2024-04-16T02:03:01.602" v="8" actId="26606"/>
          <ac:spMkLst>
            <pc:docMk/>
            <pc:sldMk cId="1574508368" sldId="256"/>
            <ac:spMk id="21" creationId="{E2683E3F-F855-4549-84F8-42064EC0F247}"/>
          </ac:spMkLst>
        </pc:spChg>
        <pc:spChg chg="add del">
          <ac:chgData name="Stephanie Aguirre" userId="92ec9bf0bb676b43" providerId="LiveId" clId="{77EB0E50-F7E5-494B-9C90-80538E942809}" dt="2024-04-16T02:03:17.262" v="17" actId="26606"/>
          <ac:spMkLst>
            <pc:docMk/>
            <pc:sldMk cId="1574508368" sldId="256"/>
            <ac:spMk id="25" creationId="{7EABC378-6819-47AA-9B52-AD5CDBAC4F27}"/>
          </ac:spMkLst>
        </pc:spChg>
        <pc:spChg chg="add">
          <ac:chgData name="Stephanie Aguirre" userId="92ec9bf0bb676b43" providerId="LiveId" clId="{77EB0E50-F7E5-494B-9C90-80538E942809}" dt="2024-04-16T02:03:17.294" v="18" actId="26606"/>
          <ac:spMkLst>
            <pc:docMk/>
            <pc:sldMk cId="1574508368" sldId="256"/>
            <ac:spMk id="27" creationId="{55980737-1E33-40A8-819D-C20C41E4F7E5}"/>
          </ac:spMkLst>
        </pc:spChg>
        <pc:spChg chg="add del">
          <ac:chgData name="Stephanie Aguirre" userId="92ec9bf0bb676b43" providerId="LiveId" clId="{77EB0E50-F7E5-494B-9C90-80538E942809}" dt="2024-04-16T02:03:01.602" v="8" actId="26606"/>
          <ac:spMkLst>
            <pc:docMk/>
            <pc:sldMk cId="1574508368" sldId="256"/>
            <ac:spMk id="29" creationId="{832F3179-0CD5-40C8-9939-D8355006F7BA}"/>
          </ac:spMkLst>
        </pc:spChg>
        <pc:spChg chg="add">
          <ac:chgData name="Stephanie Aguirre" userId="92ec9bf0bb676b43" providerId="LiveId" clId="{77EB0E50-F7E5-494B-9C90-80538E942809}" dt="2024-04-16T02:03:17.294" v="18" actId="26606"/>
          <ac:spMkLst>
            <pc:docMk/>
            <pc:sldMk cId="1574508368" sldId="256"/>
            <ac:spMk id="32" creationId="{32927575-BD84-44B6-BE49-E0C7EDD0E696}"/>
          </ac:spMkLst>
        </pc:spChg>
        <pc:spChg chg="add">
          <ac:chgData name="Stephanie Aguirre" userId="92ec9bf0bb676b43" providerId="LiveId" clId="{77EB0E50-F7E5-494B-9C90-80538E942809}" dt="2024-04-16T02:03:17.294" v="18" actId="26606"/>
          <ac:spMkLst>
            <pc:docMk/>
            <pc:sldMk cId="1574508368" sldId="256"/>
            <ac:spMk id="33" creationId="{73FDF09A-B960-49F4-BAEB-DA397BDCD4EB}"/>
          </ac:spMkLst>
        </pc:spChg>
        <pc:spChg chg="add">
          <ac:chgData name="Stephanie Aguirre" userId="92ec9bf0bb676b43" providerId="LiveId" clId="{77EB0E50-F7E5-494B-9C90-80538E942809}" dt="2024-04-16T02:03:17.294" v="18" actId="26606"/>
          <ac:spMkLst>
            <pc:docMk/>
            <pc:sldMk cId="1574508368" sldId="256"/>
            <ac:spMk id="34" creationId="{791BE6C0-4118-460B-90C2-16004124745E}"/>
          </ac:spMkLst>
        </pc:spChg>
        <pc:spChg chg="add">
          <ac:chgData name="Stephanie Aguirre" userId="92ec9bf0bb676b43" providerId="LiveId" clId="{77EB0E50-F7E5-494B-9C90-80538E942809}" dt="2024-04-16T02:03:17.294" v="18" actId="26606"/>
          <ac:spMkLst>
            <pc:docMk/>
            <pc:sldMk cId="1574508368" sldId="256"/>
            <ac:spMk id="35" creationId="{15B5C763-A6E8-4D31-B139-30D083B824FF}"/>
          </ac:spMkLst>
        </pc:spChg>
        <pc:spChg chg="add del">
          <ac:chgData name="Stephanie Aguirre" userId="92ec9bf0bb676b43" providerId="LiveId" clId="{77EB0E50-F7E5-494B-9C90-80538E942809}" dt="2024-04-16T02:03:03.218" v="10" actId="26606"/>
          <ac:spMkLst>
            <pc:docMk/>
            <pc:sldMk cId="1574508368" sldId="256"/>
            <ac:spMk id="37" creationId="{23D09407-53BC-485E-B4CE-BC5E4FC4B25B}"/>
          </ac:spMkLst>
        </pc:spChg>
        <pc:spChg chg="add del">
          <ac:chgData name="Stephanie Aguirre" userId="92ec9bf0bb676b43" providerId="LiveId" clId="{77EB0E50-F7E5-494B-9C90-80538E942809}" dt="2024-04-16T02:03:03.218" v="10" actId="26606"/>
          <ac:spMkLst>
            <pc:docMk/>
            <pc:sldMk cId="1574508368" sldId="256"/>
            <ac:spMk id="38" creationId="{921DB988-49FC-4608-B0A2-E2F3A4019041}"/>
          </ac:spMkLst>
        </pc:spChg>
        <pc:spChg chg="add del">
          <ac:chgData name="Stephanie Aguirre" userId="92ec9bf0bb676b43" providerId="LiveId" clId="{77EB0E50-F7E5-494B-9C90-80538E942809}" dt="2024-04-16T02:03:06.067" v="12" actId="26606"/>
          <ac:spMkLst>
            <pc:docMk/>
            <pc:sldMk cId="1574508368" sldId="256"/>
            <ac:spMk id="48" creationId="{5BF4DF2C-F028-4921-9C23-41303F650A62}"/>
          </ac:spMkLst>
        </pc:spChg>
        <pc:spChg chg="add del">
          <ac:chgData name="Stephanie Aguirre" userId="92ec9bf0bb676b43" providerId="LiveId" clId="{77EB0E50-F7E5-494B-9C90-80538E942809}" dt="2024-04-16T02:03:06.067" v="12" actId="26606"/>
          <ac:spMkLst>
            <pc:docMk/>
            <pc:sldMk cId="1574508368" sldId="256"/>
            <ac:spMk id="49" creationId="{158B3569-73B2-4D05-8E95-886A6EE17F1F}"/>
          </ac:spMkLst>
        </pc:spChg>
        <pc:spChg chg="add del">
          <ac:chgData name="Stephanie Aguirre" userId="92ec9bf0bb676b43" providerId="LiveId" clId="{77EB0E50-F7E5-494B-9C90-80538E942809}" dt="2024-04-16T02:03:08.779" v="15"/>
          <ac:spMkLst>
            <pc:docMk/>
            <pc:sldMk cId="1574508368" sldId="256"/>
            <ac:spMk id="53" creationId="{93245F62-CCC4-49E4-B95B-EA6C1E790510}"/>
          </ac:spMkLst>
        </pc:spChg>
        <pc:spChg chg="add del">
          <ac:chgData name="Stephanie Aguirre" userId="92ec9bf0bb676b43" providerId="LiveId" clId="{77EB0E50-F7E5-494B-9C90-80538E942809}" dt="2024-04-16T02:03:08.779" v="15"/>
          <ac:spMkLst>
            <pc:docMk/>
            <pc:sldMk cId="1574508368" sldId="256"/>
            <ac:spMk id="54" creationId="{E6C0DD6B-6AA3-448F-9B99-8386295BC1B4}"/>
          </ac:spMkLst>
        </pc:spChg>
        <pc:grpChg chg="add del">
          <ac:chgData name="Stephanie Aguirre" userId="92ec9bf0bb676b43" providerId="LiveId" clId="{77EB0E50-F7E5-494B-9C90-80538E942809}" dt="2024-04-16T02:03:01.602" v="8" actId="26606"/>
          <ac:grpSpMkLst>
            <pc:docMk/>
            <pc:sldMk cId="1574508368" sldId="256"/>
            <ac:grpSpMk id="8" creationId="{ACF597F8-76AA-44FA-8E6A-06223B66C0DD}"/>
          </ac:grpSpMkLst>
        </pc:grpChg>
        <pc:grpChg chg="add del">
          <ac:chgData name="Stephanie Aguirre" userId="92ec9bf0bb676b43" providerId="LiveId" clId="{77EB0E50-F7E5-494B-9C90-80538E942809}" dt="2024-04-16T02:03:01.602" v="8" actId="26606"/>
          <ac:grpSpMkLst>
            <pc:docMk/>
            <pc:sldMk cId="1574508368" sldId="256"/>
            <ac:grpSpMk id="23" creationId="{8FC90B1E-0223-4440-AF22-8F32F6F0C7D2}"/>
          </ac:grpSpMkLst>
        </pc:grpChg>
        <pc:grpChg chg="add del">
          <ac:chgData name="Stephanie Aguirre" userId="92ec9bf0bb676b43" providerId="LiveId" clId="{77EB0E50-F7E5-494B-9C90-80538E942809}" dt="2024-04-16T02:03:01.602" v="8" actId="26606"/>
          <ac:grpSpMkLst>
            <pc:docMk/>
            <pc:sldMk cId="1574508368" sldId="256"/>
            <ac:grpSpMk id="31" creationId="{11CE155D-684B-4F5E-B835-C52765E310E7}"/>
          </ac:grpSpMkLst>
        </pc:grpChg>
        <pc:grpChg chg="add del">
          <ac:chgData name="Stephanie Aguirre" userId="92ec9bf0bb676b43" providerId="LiveId" clId="{77EB0E50-F7E5-494B-9C90-80538E942809}" dt="2024-04-16T02:03:03.218" v="10" actId="26606"/>
          <ac:grpSpMkLst>
            <pc:docMk/>
            <pc:sldMk cId="1574508368" sldId="256"/>
            <ac:grpSpMk id="39" creationId="{E9B930FD-8671-4C4C-ADCF-73AC1D0CD417}"/>
          </ac:grpSpMkLst>
        </pc:grpChg>
        <pc:grpChg chg="add del">
          <ac:chgData name="Stephanie Aguirre" userId="92ec9bf0bb676b43" providerId="LiveId" clId="{77EB0E50-F7E5-494B-9C90-80538E942809}" dt="2024-04-16T02:03:03.218" v="10" actId="26606"/>
          <ac:grpSpMkLst>
            <pc:docMk/>
            <pc:sldMk cId="1574508368" sldId="256"/>
            <ac:grpSpMk id="44" creationId="{383C2651-AE0C-4AE4-8725-E2F9414FE219}"/>
          </ac:grpSpMkLst>
        </pc:grpChg>
        <pc:grpChg chg="add del">
          <ac:chgData name="Stephanie Aguirre" userId="92ec9bf0bb676b43" providerId="LiveId" clId="{77EB0E50-F7E5-494B-9C90-80538E942809}" dt="2024-04-16T02:03:06.067" v="12" actId="26606"/>
          <ac:grpSpMkLst>
            <pc:docMk/>
            <pc:sldMk cId="1574508368" sldId="256"/>
            <ac:grpSpMk id="51" creationId="{892B7B61-D701-474B-AE8F-EA238B550A78}"/>
          </ac:grpSpMkLst>
        </pc:grpChg>
        <pc:picChg chg="mod ord">
          <ac:chgData name="Stephanie Aguirre" userId="92ec9bf0bb676b43" providerId="LiveId" clId="{77EB0E50-F7E5-494B-9C90-80538E942809}" dt="2024-04-16T02:03:17.294" v="18" actId="26606"/>
          <ac:picMkLst>
            <pc:docMk/>
            <pc:sldMk cId="1574508368" sldId="256"/>
            <ac:picMk id="4" creationId="{B8823C1F-582D-4FFD-B08E-DB26A20ED275}"/>
          </ac:picMkLst>
        </pc:picChg>
        <pc:picChg chg="add del">
          <ac:chgData name="Stephanie Aguirre" userId="92ec9bf0bb676b43" providerId="LiveId" clId="{77EB0E50-F7E5-494B-9C90-80538E942809}" dt="2024-04-16T02:03:17.262" v="17" actId="26606"/>
          <ac:picMkLst>
            <pc:docMk/>
            <pc:sldMk cId="1574508368" sldId="256"/>
            <ac:picMk id="12" creationId="{A0933546-EEBA-4452-B866-03DEE6DEF203}"/>
          </ac:picMkLst>
        </pc:picChg>
        <pc:picChg chg="add del">
          <ac:chgData name="Stephanie Aguirre" userId="92ec9bf0bb676b43" providerId="LiveId" clId="{77EB0E50-F7E5-494B-9C90-80538E942809}" dt="2024-04-16T02:03:17.262" v="17" actId="26606"/>
          <ac:picMkLst>
            <pc:docMk/>
            <pc:sldMk cId="1574508368" sldId="256"/>
            <ac:picMk id="14" creationId="{B0A84E7C-8B5D-41F5-A603-4A5EB1A1B3CA}"/>
          </ac:picMkLst>
        </pc:picChg>
        <pc:picChg chg="add">
          <ac:chgData name="Stephanie Aguirre" userId="92ec9bf0bb676b43" providerId="LiveId" clId="{77EB0E50-F7E5-494B-9C90-80538E942809}" dt="2024-04-16T02:03:17.294" v="18" actId="26606"/>
          <ac:picMkLst>
            <pc:docMk/>
            <pc:sldMk cId="1574508368" sldId="256"/>
            <ac:picMk id="28" creationId="{6ABBD51A-FA48-44B8-B184-A40D7F134F1C}"/>
          </ac:picMkLst>
        </pc:picChg>
        <pc:picChg chg="add">
          <ac:chgData name="Stephanie Aguirre" userId="92ec9bf0bb676b43" providerId="LiveId" clId="{77EB0E50-F7E5-494B-9C90-80538E942809}" dt="2024-04-16T02:03:17.294" v="18" actId="26606"/>
          <ac:picMkLst>
            <pc:docMk/>
            <pc:sldMk cId="1574508368" sldId="256"/>
            <ac:picMk id="30" creationId="{510188A9-F0D9-4FE9-85DC-2179145278CD}"/>
          </ac:picMkLst>
        </pc:picChg>
        <pc:cxnChg chg="del">
          <ac:chgData name="Stephanie Aguirre" userId="92ec9bf0bb676b43" providerId="LiveId" clId="{77EB0E50-F7E5-494B-9C90-80538E942809}" dt="2024-04-16T02:02:44.853" v="1"/>
          <ac:cxnSpMkLst>
            <pc:docMk/>
            <pc:sldMk cId="1574508368" sldId="256"/>
            <ac:cxnSpMk id="15" creationId="{414C5C93-B9E9-4392-ADCF-ABF21209DD56}"/>
          </ac:cxnSpMkLst>
        </pc:cxnChg>
        <pc:cxnChg chg="add del">
          <ac:chgData name="Stephanie Aguirre" userId="92ec9bf0bb676b43" providerId="LiveId" clId="{77EB0E50-F7E5-494B-9C90-80538E942809}" dt="2024-04-16T02:03:06.067" v="12" actId="26606"/>
          <ac:cxnSpMkLst>
            <pc:docMk/>
            <pc:sldMk cId="1574508368" sldId="256"/>
            <ac:cxnSpMk id="50" creationId="{56020367-4FD5-4596-8E10-C5F095CD8DBF}"/>
          </ac:cxnSpMkLst>
        </pc:cxnChg>
      </pc:sldChg>
      <pc:sldChg chg="addSp modSp mod modAnim">
        <pc:chgData name="Stephanie Aguirre" userId="92ec9bf0bb676b43" providerId="LiveId" clId="{77EB0E50-F7E5-494B-9C90-80538E942809}" dt="2024-04-16T03:08:07.455" v="766"/>
        <pc:sldMkLst>
          <pc:docMk/>
          <pc:sldMk cId="256752237" sldId="257"/>
        </pc:sldMkLst>
        <pc:spChg chg="mod">
          <ac:chgData name="Stephanie Aguirre" userId="92ec9bf0bb676b43" providerId="LiveId" clId="{77EB0E50-F7E5-494B-9C90-80538E942809}" dt="2024-04-16T02:04:50.614" v="75" actId="20577"/>
          <ac:spMkLst>
            <pc:docMk/>
            <pc:sldMk cId="256752237" sldId="257"/>
            <ac:spMk id="3" creationId="{864F6667-C48F-B0E8-CA84-65EC9703368E}"/>
          </ac:spMkLst>
        </pc:spChg>
        <pc:picChg chg="add mod">
          <ac:chgData name="Stephanie Aguirre" userId="92ec9bf0bb676b43" providerId="LiveId" clId="{77EB0E50-F7E5-494B-9C90-80538E942809}" dt="2024-04-16T02:06:18.018" v="89" actId="14100"/>
          <ac:picMkLst>
            <pc:docMk/>
            <pc:sldMk cId="256752237" sldId="257"/>
            <ac:picMk id="4" creationId="{5805A533-B426-0607-FF19-C2FD6BE896F4}"/>
          </ac:picMkLst>
        </pc:picChg>
      </pc:sldChg>
      <pc:sldChg chg="addSp modSp mod modAnim">
        <pc:chgData name="Stephanie Aguirre" userId="92ec9bf0bb676b43" providerId="LiveId" clId="{77EB0E50-F7E5-494B-9C90-80538E942809}" dt="2024-04-16T03:08:18.740" v="767"/>
        <pc:sldMkLst>
          <pc:docMk/>
          <pc:sldMk cId="922815048" sldId="258"/>
        </pc:sldMkLst>
        <pc:spChg chg="mod">
          <ac:chgData name="Stephanie Aguirre" userId="92ec9bf0bb676b43" providerId="LiveId" clId="{77EB0E50-F7E5-494B-9C90-80538E942809}" dt="2024-04-16T02:07:36.053" v="116" actId="20577"/>
          <ac:spMkLst>
            <pc:docMk/>
            <pc:sldMk cId="922815048" sldId="258"/>
            <ac:spMk id="2" creationId="{64251850-C105-CAD8-CB6D-4F1BE772ADEC}"/>
          </ac:spMkLst>
        </pc:spChg>
        <pc:spChg chg="mod">
          <ac:chgData name="Stephanie Aguirre" userId="92ec9bf0bb676b43" providerId="LiveId" clId="{77EB0E50-F7E5-494B-9C90-80538E942809}" dt="2024-04-16T02:03:08.779" v="15"/>
          <ac:spMkLst>
            <pc:docMk/>
            <pc:sldMk cId="922815048" sldId="258"/>
            <ac:spMk id="3" creationId="{73843BD4-9D47-A558-4D7B-E45AC70C38D3}"/>
          </ac:spMkLst>
        </pc:spChg>
        <pc:picChg chg="add mod">
          <ac:chgData name="Stephanie Aguirre" userId="92ec9bf0bb676b43" providerId="LiveId" clId="{77EB0E50-F7E5-494B-9C90-80538E942809}" dt="2024-04-16T02:10:51.250" v="119" actId="14100"/>
          <ac:picMkLst>
            <pc:docMk/>
            <pc:sldMk cId="922815048" sldId="258"/>
            <ac:picMk id="4" creationId="{29044520-A8DC-0E25-B873-7385230D8916}"/>
          </ac:picMkLst>
        </pc:picChg>
      </pc:sldChg>
      <pc:sldChg chg="addSp modSp mod modAnim">
        <pc:chgData name="Stephanie Aguirre" userId="92ec9bf0bb676b43" providerId="LiveId" clId="{77EB0E50-F7E5-494B-9C90-80538E942809}" dt="2024-04-16T03:08:31.621" v="768"/>
        <pc:sldMkLst>
          <pc:docMk/>
          <pc:sldMk cId="1726232567" sldId="259"/>
        </pc:sldMkLst>
        <pc:spChg chg="mod">
          <ac:chgData name="Stephanie Aguirre" userId="92ec9bf0bb676b43" providerId="LiveId" clId="{77EB0E50-F7E5-494B-9C90-80538E942809}" dt="2024-04-16T02:06:11.592" v="77" actId="27636"/>
          <ac:spMkLst>
            <pc:docMk/>
            <pc:sldMk cId="1726232567" sldId="259"/>
            <ac:spMk id="3" creationId="{2E630C00-91B0-0CF7-3143-4E685533B8DE}"/>
          </ac:spMkLst>
        </pc:spChg>
        <pc:picChg chg="add mod">
          <ac:chgData name="Stephanie Aguirre" userId="92ec9bf0bb676b43" providerId="LiveId" clId="{77EB0E50-F7E5-494B-9C90-80538E942809}" dt="2024-04-16T02:12:52.047" v="122" actId="14100"/>
          <ac:picMkLst>
            <pc:docMk/>
            <pc:sldMk cId="1726232567" sldId="259"/>
            <ac:picMk id="4" creationId="{99CF0874-2F1B-B119-2516-B5C091D38FE8}"/>
          </ac:picMkLst>
        </pc:picChg>
      </pc:sldChg>
      <pc:sldChg chg="addSp delSp modSp mod setBg modAnim setClrOvrMap">
        <pc:chgData name="Stephanie Aguirre" userId="92ec9bf0bb676b43" providerId="LiveId" clId="{77EB0E50-F7E5-494B-9C90-80538E942809}" dt="2024-04-16T03:10:47.404" v="775"/>
        <pc:sldMkLst>
          <pc:docMk/>
          <pc:sldMk cId="2672972833" sldId="260"/>
        </pc:sldMkLst>
        <pc:spChg chg="mod">
          <ac:chgData name="Stephanie Aguirre" userId="92ec9bf0bb676b43" providerId="LiveId" clId="{77EB0E50-F7E5-494B-9C90-80538E942809}" dt="2024-04-16T02:19:23.668" v="152" actId="26606"/>
          <ac:spMkLst>
            <pc:docMk/>
            <pc:sldMk cId="2672972833" sldId="260"/>
            <ac:spMk id="2" creationId="{AF497B6A-B4DB-C5FE-4FD3-A1CDD901CC78}"/>
          </ac:spMkLst>
        </pc:spChg>
        <pc:spChg chg="del">
          <ac:chgData name="Stephanie Aguirre" userId="92ec9bf0bb676b43" providerId="LiveId" clId="{77EB0E50-F7E5-494B-9C90-80538E942809}" dt="2024-04-16T02:19:23.668" v="152" actId="26606"/>
          <ac:spMkLst>
            <pc:docMk/>
            <pc:sldMk cId="2672972833" sldId="260"/>
            <ac:spMk id="3" creationId="{E26D337F-D0CC-D975-7DE5-427F9B35A875}"/>
          </ac:spMkLst>
        </pc:spChg>
        <pc:spChg chg="add">
          <ac:chgData name="Stephanie Aguirre" userId="92ec9bf0bb676b43" providerId="LiveId" clId="{77EB0E50-F7E5-494B-9C90-80538E942809}" dt="2024-04-16T02:19:23.668" v="152" actId="26606"/>
          <ac:spMkLst>
            <pc:docMk/>
            <pc:sldMk cId="2672972833" sldId="260"/>
            <ac:spMk id="9" creationId="{B5E326A3-EB92-4BDA-9F77-45197E0CBE7E}"/>
          </ac:spMkLst>
        </pc:spChg>
        <pc:spChg chg="add">
          <ac:chgData name="Stephanie Aguirre" userId="92ec9bf0bb676b43" providerId="LiveId" clId="{77EB0E50-F7E5-494B-9C90-80538E942809}" dt="2024-04-16T02:19:23.668" v="152" actId="26606"/>
          <ac:spMkLst>
            <pc:docMk/>
            <pc:sldMk cId="2672972833" sldId="260"/>
            <ac:spMk id="13" creationId="{CAC996C7-7B84-4645-9AA1-6EA85EAB47D6}"/>
          </ac:spMkLst>
        </pc:spChg>
        <pc:spChg chg="add">
          <ac:chgData name="Stephanie Aguirre" userId="92ec9bf0bb676b43" providerId="LiveId" clId="{77EB0E50-F7E5-494B-9C90-80538E942809}" dt="2024-04-16T02:19:23.668" v="152" actId="26606"/>
          <ac:spMkLst>
            <pc:docMk/>
            <pc:sldMk cId="2672972833" sldId="260"/>
            <ac:spMk id="15" creationId="{32DC315B-5680-47D9-B827-34D012FB14B2}"/>
          </ac:spMkLst>
        </pc:spChg>
        <pc:graphicFrameChg chg="add">
          <ac:chgData name="Stephanie Aguirre" userId="92ec9bf0bb676b43" providerId="LiveId" clId="{77EB0E50-F7E5-494B-9C90-80538E942809}" dt="2024-04-16T02:19:23.668" v="152" actId="26606"/>
          <ac:graphicFrameMkLst>
            <pc:docMk/>
            <pc:sldMk cId="2672972833" sldId="260"/>
            <ac:graphicFrameMk id="5" creationId="{32C11CDE-A608-21F9-D53B-0C5675CC9DE6}"/>
          </ac:graphicFrameMkLst>
        </pc:graphicFrameChg>
        <pc:picChg chg="add mod">
          <ac:chgData name="Stephanie Aguirre" userId="92ec9bf0bb676b43" providerId="LiveId" clId="{77EB0E50-F7E5-494B-9C90-80538E942809}" dt="2024-04-16T02:22:16.526" v="155" actId="14100"/>
          <ac:picMkLst>
            <pc:docMk/>
            <pc:sldMk cId="2672972833" sldId="260"/>
            <ac:picMk id="4" creationId="{A8EA46DB-15ED-9754-073D-397F0DBA37BC}"/>
          </ac:picMkLst>
        </pc:picChg>
        <pc:picChg chg="add">
          <ac:chgData name="Stephanie Aguirre" userId="92ec9bf0bb676b43" providerId="LiveId" clId="{77EB0E50-F7E5-494B-9C90-80538E942809}" dt="2024-04-16T02:19:23.668" v="152" actId="26606"/>
          <ac:picMkLst>
            <pc:docMk/>
            <pc:sldMk cId="2672972833" sldId="260"/>
            <ac:picMk id="11" creationId="{B4E7D395-0531-4A17-A276-FDA3EB7792EC}"/>
          </ac:picMkLst>
        </pc:picChg>
      </pc:sldChg>
      <pc:sldChg chg="addSp modSp mod modAnim">
        <pc:chgData name="Stephanie Aguirre" userId="92ec9bf0bb676b43" providerId="LiveId" clId="{77EB0E50-F7E5-494B-9C90-80538E942809}" dt="2024-04-16T03:09:42.354" v="771"/>
        <pc:sldMkLst>
          <pc:docMk/>
          <pc:sldMk cId="1056644769" sldId="261"/>
        </pc:sldMkLst>
        <pc:spChg chg="mod">
          <ac:chgData name="Stephanie Aguirre" userId="92ec9bf0bb676b43" providerId="LiveId" clId="{77EB0E50-F7E5-494B-9C90-80538E942809}" dt="2024-04-16T02:03:08.779" v="15"/>
          <ac:spMkLst>
            <pc:docMk/>
            <pc:sldMk cId="1056644769" sldId="261"/>
            <ac:spMk id="2" creationId="{0B8F61B7-C863-B6B6-1265-FD8289CEF668}"/>
          </ac:spMkLst>
        </pc:spChg>
        <pc:spChg chg="mod">
          <ac:chgData name="Stephanie Aguirre" userId="92ec9bf0bb676b43" providerId="LiveId" clId="{77EB0E50-F7E5-494B-9C90-80538E942809}" dt="2024-04-16T02:06:40.916" v="106" actId="20577"/>
          <ac:spMkLst>
            <pc:docMk/>
            <pc:sldMk cId="1056644769" sldId="261"/>
            <ac:spMk id="3" creationId="{781B6FBB-5058-D6B5-8CD2-64416D3D4D64}"/>
          </ac:spMkLst>
        </pc:spChg>
        <pc:picChg chg="add mod">
          <ac:chgData name="Stephanie Aguirre" userId="92ec9bf0bb676b43" providerId="LiveId" clId="{77EB0E50-F7E5-494B-9C90-80538E942809}" dt="2024-04-16T02:07:25.586" v="110" actId="1076"/>
          <ac:picMkLst>
            <pc:docMk/>
            <pc:sldMk cId="1056644769" sldId="261"/>
            <ac:picMk id="4" creationId="{DE03CC57-D1FE-9675-7C19-A395A52F1BB4}"/>
          </ac:picMkLst>
        </pc:picChg>
      </pc:sldChg>
      <pc:sldChg chg="addSp modSp mod modAnim">
        <pc:chgData name="Stephanie Aguirre" userId="92ec9bf0bb676b43" providerId="LiveId" clId="{77EB0E50-F7E5-494B-9C90-80538E942809}" dt="2024-04-16T03:10:41.204" v="774"/>
        <pc:sldMkLst>
          <pc:docMk/>
          <pc:sldMk cId="4024364016" sldId="262"/>
        </pc:sldMkLst>
        <pc:spChg chg="mod">
          <ac:chgData name="Stephanie Aguirre" userId="92ec9bf0bb676b43" providerId="LiveId" clId="{77EB0E50-F7E5-494B-9C90-80538E942809}" dt="2024-04-16T02:17:56.698" v="148" actId="14100"/>
          <ac:spMkLst>
            <pc:docMk/>
            <pc:sldMk cId="4024364016" sldId="262"/>
            <ac:spMk id="2" creationId="{D3C70159-F9EF-AB99-0632-6BDB164F30ED}"/>
          </ac:spMkLst>
        </pc:spChg>
        <pc:spChg chg="mod">
          <ac:chgData name="Stephanie Aguirre" userId="92ec9bf0bb676b43" providerId="LiveId" clId="{77EB0E50-F7E5-494B-9C90-80538E942809}" dt="2024-04-16T02:03:08.779" v="15"/>
          <ac:spMkLst>
            <pc:docMk/>
            <pc:sldMk cId="4024364016" sldId="262"/>
            <ac:spMk id="3" creationId="{56774392-5415-F808-2EA8-2192C221EC1A}"/>
          </ac:spMkLst>
        </pc:spChg>
        <pc:picChg chg="add mod">
          <ac:chgData name="Stephanie Aguirre" userId="92ec9bf0bb676b43" providerId="LiveId" clId="{77EB0E50-F7E5-494B-9C90-80538E942809}" dt="2024-04-16T02:19:18.113" v="151" actId="14100"/>
          <ac:picMkLst>
            <pc:docMk/>
            <pc:sldMk cId="4024364016" sldId="262"/>
            <ac:picMk id="4" creationId="{C9DEBCE6-710E-13C2-DF5B-C94E9E4AC88E}"/>
          </ac:picMkLst>
        </pc:picChg>
      </pc:sldChg>
      <pc:sldChg chg="addSp modSp mod modAnim">
        <pc:chgData name="Stephanie Aguirre" userId="92ec9bf0bb676b43" providerId="LiveId" clId="{77EB0E50-F7E5-494B-9C90-80538E942809}" dt="2024-04-16T03:11:13.770" v="779"/>
        <pc:sldMkLst>
          <pc:docMk/>
          <pc:sldMk cId="3103929925" sldId="263"/>
        </pc:sldMkLst>
        <pc:spChg chg="mod">
          <ac:chgData name="Stephanie Aguirre" userId="92ec9bf0bb676b43" providerId="LiveId" clId="{77EB0E50-F7E5-494B-9C90-80538E942809}" dt="2024-04-16T02:39:19.779" v="271" actId="1076"/>
          <ac:spMkLst>
            <pc:docMk/>
            <pc:sldMk cId="3103929925" sldId="263"/>
            <ac:spMk id="2" creationId="{4B6A98EF-4143-545B-F874-62162F6A759B}"/>
          </ac:spMkLst>
        </pc:spChg>
        <pc:spChg chg="mod">
          <ac:chgData name="Stephanie Aguirre" userId="92ec9bf0bb676b43" providerId="LiveId" clId="{77EB0E50-F7E5-494B-9C90-80538E942809}" dt="2024-04-16T02:39:11.246" v="269" actId="14100"/>
          <ac:spMkLst>
            <pc:docMk/>
            <pc:sldMk cId="3103929925" sldId="263"/>
            <ac:spMk id="3" creationId="{1CCAF356-8419-D70B-720E-688A8E102DE9}"/>
          </ac:spMkLst>
        </pc:spChg>
        <pc:picChg chg="add mod">
          <ac:chgData name="Stephanie Aguirre" userId="92ec9bf0bb676b43" providerId="LiveId" clId="{77EB0E50-F7E5-494B-9C90-80538E942809}" dt="2024-04-16T02:39:26.844" v="274" actId="14100"/>
          <ac:picMkLst>
            <pc:docMk/>
            <pc:sldMk cId="3103929925" sldId="263"/>
            <ac:picMk id="4" creationId="{E282CA29-1D61-9C75-93A2-237A143CE64A}"/>
          </ac:picMkLst>
        </pc:picChg>
      </pc:sldChg>
      <pc:sldChg chg="addSp delSp modSp mod setBg modAnim setClrOvrMap">
        <pc:chgData name="Stephanie Aguirre" userId="92ec9bf0bb676b43" providerId="LiveId" clId="{77EB0E50-F7E5-494B-9C90-80538E942809}" dt="2024-04-16T03:10:54.972" v="776"/>
        <pc:sldMkLst>
          <pc:docMk/>
          <pc:sldMk cId="951727515" sldId="264"/>
        </pc:sldMkLst>
        <pc:spChg chg="mod">
          <ac:chgData name="Stephanie Aguirre" userId="92ec9bf0bb676b43" providerId="LiveId" clId="{77EB0E50-F7E5-494B-9C90-80538E942809}" dt="2024-04-16T02:30:15.596" v="169" actId="1076"/>
          <ac:spMkLst>
            <pc:docMk/>
            <pc:sldMk cId="951727515" sldId="264"/>
            <ac:spMk id="2" creationId="{47859929-7F19-C849-79F2-EF29F4968FDE}"/>
          </ac:spMkLst>
        </pc:spChg>
        <pc:spChg chg="add del mod">
          <ac:chgData name="Stephanie Aguirre" userId="92ec9bf0bb676b43" providerId="LiveId" clId="{77EB0E50-F7E5-494B-9C90-80538E942809}" dt="2024-04-16T02:22:39.068" v="162" actId="26606"/>
          <ac:spMkLst>
            <pc:docMk/>
            <pc:sldMk cId="951727515" sldId="264"/>
            <ac:spMk id="3" creationId="{CFCC3440-31CD-5FAC-7769-77CFC58F336E}"/>
          </ac:spMkLst>
        </pc:spChg>
        <pc:spChg chg="add del">
          <ac:chgData name="Stephanie Aguirre" userId="92ec9bf0bb676b43" providerId="LiveId" clId="{77EB0E50-F7E5-494B-9C90-80538E942809}" dt="2024-04-16T02:22:33.530" v="159" actId="26606"/>
          <ac:spMkLst>
            <pc:docMk/>
            <pc:sldMk cId="951727515" sldId="264"/>
            <ac:spMk id="9" creationId="{936FA072-D541-4EE8-9DC6-513AAB2B95D4}"/>
          </ac:spMkLst>
        </pc:spChg>
        <pc:spChg chg="add del">
          <ac:chgData name="Stephanie Aguirre" userId="92ec9bf0bb676b43" providerId="LiveId" clId="{77EB0E50-F7E5-494B-9C90-80538E942809}" dt="2024-04-16T02:22:33.530" v="159" actId="26606"/>
          <ac:spMkLst>
            <pc:docMk/>
            <pc:sldMk cId="951727515" sldId="264"/>
            <ac:spMk id="13" creationId="{27A27B9E-2573-4972-8BC6-6FC372B9F644}"/>
          </ac:spMkLst>
        </pc:spChg>
        <pc:spChg chg="add del">
          <ac:chgData name="Stephanie Aguirre" userId="92ec9bf0bb676b43" providerId="LiveId" clId="{77EB0E50-F7E5-494B-9C90-80538E942809}" dt="2024-04-16T02:22:33.530" v="159" actId="26606"/>
          <ac:spMkLst>
            <pc:docMk/>
            <pc:sldMk cId="951727515" sldId="264"/>
            <ac:spMk id="15" creationId="{A2684A4E-2FEB-456B-BFC9-4FEA3CCD5697}"/>
          </ac:spMkLst>
        </pc:spChg>
        <pc:spChg chg="add del">
          <ac:chgData name="Stephanie Aguirre" userId="92ec9bf0bb676b43" providerId="LiveId" clId="{77EB0E50-F7E5-494B-9C90-80538E942809}" dt="2024-04-16T02:22:39.044" v="161" actId="26606"/>
          <ac:spMkLst>
            <pc:docMk/>
            <pc:sldMk cId="951727515" sldId="264"/>
            <ac:spMk id="17" creationId="{B5E326A3-EB92-4BDA-9F77-45197E0CBE7E}"/>
          </ac:spMkLst>
        </pc:spChg>
        <pc:spChg chg="add del">
          <ac:chgData name="Stephanie Aguirre" userId="92ec9bf0bb676b43" providerId="LiveId" clId="{77EB0E50-F7E5-494B-9C90-80538E942809}" dt="2024-04-16T02:22:39.044" v="161" actId="26606"/>
          <ac:spMkLst>
            <pc:docMk/>
            <pc:sldMk cId="951727515" sldId="264"/>
            <ac:spMk id="19" creationId="{CAC996C7-7B84-4645-9AA1-6EA85EAB47D6}"/>
          </ac:spMkLst>
        </pc:spChg>
        <pc:spChg chg="add del">
          <ac:chgData name="Stephanie Aguirre" userId="92ec9bf0bb676b43" providerId="LiveId" clId="{77EB0E50-F7E5-494B-9C90-80538E942809}" dt="2024-04-16T02:22:39.044" v="161" actId="26606"/>
          <ac:spMkLst>
            <pc:docMk/>
            <pc:sldMk cId="951727515" sldId="264"/>
            <ac:spMk id="20" creationId="{32DC315B-5680-47D9-B827-34D012FB14B2}"/>
          </ac:spMkLst>
        </pc:spChg>
        <pc:spChg chg="add">
          <ac:chgData name="Stephanie Aguirre" userId="92ec9bf0bb676b43" providerId="LiveId" clId="{77EB0E50-F7E5-494B-9C90-80538E942809}" dt="2024-04-16T02:22:39.068" v="162" actId="26606"/>
          <ac:spMkLst>
            <pc:docMk/>
            <pc:sldMk cId="951727515" sldId="264"/>
            <ac:spMk id="23" creationId="{B5E326A3-EB92-4BDA-9F77-45197E0CBE7E}"/>
          </ac:spMkLst>
        </pc:spChg>
        <pc:spChg chg="add">
          <ac:chgData name="Stephanie Aguirre" userId="92ec9bf0bb676b43" providerId="LiveId" clId="{77EB0E50-F7E5-494B-9C90-80538E942809}" dt="2024-04-16T02:22:39.068" v="162" actId="26606"/>
          <ac:spMkLst>
            <pc:docMk/>
            <pc:sldMk cId="951727515" sldId="264"/>
            <ac:spMk id="25" creationId="{CAC996C7-7B84-4645-9AA1-6EA85EAB47D6}"/>
          </ac:spMkLst>
        </pc:spChg>
        <pc:spChg chg="add">
          <ac:chgData name="Stephanie Aguirre" userId="92ec9bf0bb676b43" providerId="LiveId" clId="{77EB0E50-F7E5-494B-9C90-80538E942809}" dt="2024-04-16T02:22:39.068" v="162" actId="26606"/>
          <ac:spMkLst>
            <pc:docMk/>
            <pc:sldMk cId="951727515" sldId="264"/>
            <ac:spMk id="26" creationId="{32DC315B-5680-47D9-B827-34D012FB14B2}"/>
          </ac:spMkLst>
        </pc:spChg>
        <pc:graphicFrameChg chg="add del">
          <ac:chgData name="Stephanie Aguirre" userId="92ec9bf0bb676b43" providerId="LiveId" clId="{77EB0E50-F7E5-494B-9C90-80538E942809}" dt="2024-04-16T02:22:33.530" v="159" actId="26606"/>
          <ac:graphicFrameMkLst>
            <pc:docMk/>
            <pc:sldMk cId="951727515" sldId="264"/>
            <ac:graphicFrameMk id="5" creationId="{2D818C20-8FEE-55DA-EB98-10F08D4E1C29}"/>
          </ac:graphicFrameMkLst>
        </pc:graphicFrameChg>
        <pc:graphicFrameChg chg="add del">
          <ac:chgData name="Stephanie Aguirre" userId="92ec9bf0bb676b43" providerId="LiveId" clId="{77EB0E50-F7E5-494B-9C90-80538E942809}" dt="2024-04-16T02:22:39.044" v="161" actId="26606"/>
          <ac:graphicFrameMkLst>
            <pc:docMk/>
            <pc:sldMk cId="951727515" sldId="264"/>
            <ac:graphicFrameMk id="21" creationId="{458201A3-9AD3-1956-6F56-9A242221C48A}"/>
          </ac:graphicFrameMkLst>
        </pc:graphicFrameChg>
        <pc:graphicFrameChg chg="add mod">
          <ac:chgData name="Stephanie Aguirre" userId="92ec9bf0bb676b43" providerId="LiveId" clId="{77EB0E50-F7E5-494B-9C90-80538E942809}" dt="2024-04-16T02:29:46.920" v="168" actId="255"/>
          <ac:graphicFrameMkLst>
            <pc:docMk/>
            <pc:sldMk cId="951727515" sldId="264"/>
            <ac:graphicFrameMk id="27" creationId="{B0D405A5-ABB0-E840-7821-65B3EA4EC0E6}"/>
          </ac:graphicFrameMkLst>
        </pc:graphicFrameChg>
        <pc:picChg chg="add mod">
          <ac:chgData name="Stephanie Aguirre" userId="92ec9bf0bb676b43" providerId="LiveId" clId="{77EB0E50-F7E5-494B-9C90-80538E942809}" dt="2024-04-16T02:30:22.528" v="172" actId="14100"/>
          <ac:picMkLst>
            <pc:docMk/>
            <pc:sldMk cId="951727515" sldId="264"/>
            <ac:picMk id="4" creationId="{B0A8D40B-FA10-A804-EE89-83E3F83570C1}"/>
          </ac:picMkLst>
        </pc:picChg>
        <pc:picChg chg="add del">
          <ac:chgData name="Stephanie Aguirre" userId="92ec9bf0bb676b43" providerId="LiveId" clId="{77EB0E50-F7E5-494B-9C90-80538E942809}" dt="2024-04-16T02:22:33.530" v="159" actId="26606"/>
          <ac:picMkLst>
            <pc:docMk/>
            <pc:sldMk cId="951727515" sldId="264"/>
            <ac:picMk id="11" creationId="{2BD4AA0B-889E-42F1-8C61-06B590988062}"/>
          </ac:picMkLst>
        </pc:picChg>
        <pc:picChg chg="add del">
          <ac:chgData name="Stephanie Aguirre" userId="92ec9bf0bb676b43" providerId="LiveId" clId="{77EB0E50-F7E5-494B-9C90-80538E942809}" dt="2024-04-16T02:22:39.044" v="161" actId="26606"/>
          <ac:picMkLst>
            <pc:docMk/>
            <pc:sldMk cId="951727515" sldId="264"/>
            <ac:picMk id="18" creationId="{B4E7D395-0531-4A17-A276-FDA3EB7792EC}"/>
          </ac:picMkLst>
        </pc:picChg>
        <pc:picChg chg="add">
          <ac:chgData name="Stephanie Aguirre" userId="92ec9bf0bb676b43" providerId="LiveId" clId="{77EB0E50-F7E5-494B-9C90-80538E942809}" dt="2024-04-16T02:22:39.068" v="162" actId="26606"/>
          <ac:picMkLst>
            <pc:docMk/>
            <pc:sldMk cId="951727515" sldId="264"/>
            <ac:picMk id="24" creationId="{B4E7D395-0531-4A17-A276-FDA3EB7792EC}"/>
          </ac:picMkLst>
        </pc:picChg>
      </pc:sldChg>
      <pc:sldChg chg="addSp delSp modSp mod setBg modAnim setClrOvrMap">
        <pc:chgData name="Stephanie Aguirre" userId="92ec9bf0bb676b43" providerId="LiveId" clId="{77EB0E50-F7E5-494B-9C90-80538E942809}" dt="2024-04-16T03:11:01.837" v="777"/>
        <pc:sldMkLst>
          <pc:docMk/>
          <pc:sldMk cId="1803623990" sldId="265"/>
        </pc:sldMkLst>
        <pc:spChg chg="mod">
          <ac:chgData name="Stephanie Aguirre" userId="92ec9bf0bb676b43" providerId="LiveId" clId="{77EB0E50-F7E5-494B-9C90-80538E942809}" dt="2024-04-16T02:31:39.478" v="187" actId="1076"/>
          <ac:spMkLst>
            <pc:docMk/>
            <pc:sldMk cId="1803623990" sldId="265"/>
            <ac:spMk id="2" creationId="{B358CB68-4CCA-0D46-A555-89FD450A410A}"/>
          </ac:spMkLst>
        </pc:spChg>
        <pc:spChg chg="del mod">
          <ac:chgData name="Stephanie Aguirre" userId="92ec9bf0bb676b43" providerId="LiveId" clId="{77EB0E50-F7E5-494B-9C90-80538E942809}" dt="2024-04-16T02:30:47.485" v="175" actId="26606"/>
          <ac:spMkLst>
            <pc:docMk/>
            <pc:sldMk cId="1803623990" sldId="265"/>
            <ac:spMk id="3" creationId="{2A2231AB-D809-AA5F-632A-914F35661808}"/>
          </ac:spMkLst>
        </pc:spChg>
        <pc:spChg chg="add del">
          <ac:chgData name="Stephanie Aguirre" userId="92ec9bf0bb676b43" providerId="LiveId" clId="{77EB0E50-F7E5-494B-9C90-80538E942809}" dt="2024-04-16T02:30:47.465" v="174" actId="26606"/>
          <ac:spMkLst>
            <pc:docMk/>
            <pc:sldMk cId="1803623990" sldId="265"/>
            <ac:spMk id="9" creationId="{3FAD17B9-9E6C-4DD1-9728-97B5E5FCCAB2}"/>
          </ac:spMkLst>
        </pc:spChg>
        <pc:spChg chg="add del">
          <ac:chgData name="Stephanie Aguirre" userId="92ec9bf0bb676b43" providerId="LiveId" clId="{77EB0E50-F7E5-494B-9C90-80538E942809}" dt="2024-04-16T02:30:47.465" v="174" actId="26606"/>
          <ac:spMkLst>
            <pc:docMk/>
            <pc:sldMk cId="1803623990" sldId="265"/>
            <ac:spMk id="11" creationId="{D7AC3F90-A588-42FF-B41D-062A8D91B9E5}"/>
          </ac:spMkLst>
        </pc:spChg>
        <pc:spChg chg="add del">
          <ac:chgData name="Stephanie Aguirre" userId="92ec9bf0bb676b43" providerId="LiveId" clId="{77EB0E50-F7E5-494B-9C90-80538E942809}" dt="2024-04-16T02:30:47.465" v="174" actId="26606"/>
          <ac:spMkLst>
            <pc:docMk/>
            <pc:sldMk cId="1803623990" sldId="265"/>
            <ac:spMk id="15" creationId="{E1AADF25-43E9-4DE0-AD82-4F6052319136}"/>
          </ac:spMkLst>
        </pc:spChg>
        <pc:spChg chg="add del">
          <ac:chgData name="Stephanie Aguirre" userId="92ec9bf0bb676b43" providerId="LiveId" clId="{77EB0E50-F7E5-494B-9C90-80538E942809}" dt="2024-04-16T02:30:47.465" v="174" actId="26606"/>
          <ac:spMkLst>
            <pc:docMk/>
            <pc:sldMk cId="1803623990" sldId="265"/>
            <ac:spMk id="17" creationId="{CBC2D515-EF3C-4E4E-8BC1-192B21E92713}"/>
          </ac:spMkLst>
        </pc:spChg>
        <pc:spChg chg="add">
          <ac:chgData name="Stephanie Aguirre" userId="92ec9bf0bb676b43" providerId="LiveId" clId="{77EB0E50-F7E5-494B-9C90-80538E942809}" dt="2024-04-16T02:30:47.485" v="175" actId="26606"/>
          <ac:spMkLst>
            <pc:docMk/>
            <pc:sldMk cId="1803623990" sldId="265"/>
            <ac:spMk id="19" creationId="{B5E326A3-EB92-4BDA-9F77-45197E0CBE7E}"/>
          </ac:spMkLst>
        </pc:spChg>
        <pc:spChg chg="add">
          <ac:chgData name="Stephanie Aguirre" userId="92ec9bf0bb676b43" providerId="LiveId" clId="{77EB0E50-F7E5-494B-9C90-80538E942809}" dt="2024-04-16T02:30:47.485" v="175" actId="26606"/>
          <ac:spMkLst>
            <pc:docMk/>
            <pc:sldMk cId="1803623990" sldId="265"/>
            <ac:spMk id="21" creationId="{CAC996C7-7B84-4645-9AA1-6EA85EAB47D6}"/>
          </ac:spMkLst>
        </pc:spChg>
        <pc:spChg chg="add">
          <ac:chgData name="Stephanie Aguirre" userId="92ec9bf0bb676b43" providerId="LiveId" clId="{77EB0E50-F7E5-494B-9C90-80538E942809}" dt="2024-04-16T02:30:47.485" v="175" actId="26606"/>
          <ac:spMkLst>
            <pc:docMk/>
            <pc:sldMk cId="1803623990" sldId="265"/>
            <ac:spMk id="22" creationId="{32DC315B-5680-47D9-B827-34D012FB14B2}"/>
          </ac:spMkLst>
        </pc:spChg>
        <pc:graphicFrameChg chg="add mod">
          <ac:chgData name="Stephanie Aguirre" userId="92ec9bf0bb676b43" providerId="LiveId" clId="{77EB0E50-F7E5-494B-9C90-80538E942809}" dt="2024-04-16T02:30:54.350" v="176"/>
          <ac:graphicFrameMkLst>
            <pc:docMk/>
            <pc:sldMk cId="1803623990" sldId="265"/>
            <ac:graphicFrameMk id="23" creationId="{3DAFDB16-0E60-5334-F717-9148169C8622}"/>
          </ac:graphicFrameMkLst>
        </pc:graphicFrameChg>
        <pc:picChg chg="add mod">
          <ac:chgData name="Stephanie Aguirre" userId="92ec9bf0bb676b43" providerId="LiveId" clId="{77EB0E50-F7E5-494B-9C90-80538E942809}" dt="2024-04-16T02:33:52.728" v="191" actId="14100"/>
          <ac:picMkLst>
            <pc:docMk/>
            <pc:sldMk cId="1803623990" sldId="265"/>
            <ac:picMk id="4" creationId="{36D16DE2-0890-8E27-9274-2DB4BAEA8D05}"/>
          </ac:picMkLst>
        </pc:picChg>
        <pc:picChg chg="add del">
          <ac:chgData name="Stephanie Aguirre" userId="92ec9bf0bb676b43" providerId="LiveId" clId="{77EB0E50-F7E5-494B-9C90-80538E942809}" dt="2024-04-16T02:30:47.465" v="174" actId="26606"/>
          <ac:picMkLst>
            <pc:docMk/>
            <pc:sldMk cId="1803623990" sldId="265"/>
            <ac:picMk id="5" creationId="{5739E92F-1376-1C00-C6D5-AFBD0751C129}"/>
          </ac:picMkLst>
        </pc:picChg>
        <pc:picChg chg="add del">
          <ac:chgData name="Stephanie Aguirre" userId="92ec9bf0bb676b43" providerId="LiveId" clId="{77EB0E50-F7E5-494B-9C90-80538E942809}" dt="2024-04-16T02:30:47.465" v="174" actId="26606"/>
          <ac:picMkLst>
            <pc:docMk/>
            <pc:sldMk cId="1803623990" sldId="265"/>
            <ac:picMk id="13" creationId="{015AB904-4FB7-4A0D-B43E-03ACF05E1445}"/>
          </ac:picMkLst>
        </pc:picChg>
        <pc:picChg chg="add">
          <ac:chgData name="Stephanie Aguirre" userId="92ec9bf0bb676b43" providerId="LiveId" clId="{77EB0E50-F7E5-494B-9C90-80538E942809}" dt="2024-04-16T02:30:47.485" v="175" actId="26606"/>
          <ac:picMkLst>
            <pc:docMk/>
            <pc:sldMk cId="1803623990" sldId="265"/>
            <ac:picMk id="20" creationId="{B4E7D395-0531-4A17-A276-FDA3EB7792EC}"/>
          </ac:picMkLst>
        </pc:picChg>
      </pc:sldChg>
      <pc:sldChg chg="addSp delSp modSp mod setBg setClrOvrMap">
        <pc:chgData name="Stephanie Aguirre" userId="92ec9bf0bb676b43" providerId="LiveId" clId="{77EB0E50-F7E5-494B-9C90-80538E942809}" dt="2024-04-16T02:45:17.645" v="433" actId="26606"/>
        <pc:sldMkLst>
          <pc:docMk/>
          <pc:sldMk cId="3145251829" sldId="266"/>
        </pc:sldMkLst>
        <pc:spChg chg="mod">
          <ac:chgData name="Stephanie Aguirre" userId="92ec9bf0bb676b43" providerId="LiveId" clId="{77EB0E50-F7E5-494B-9C90-80538E942809}" dt="2024-04-16T02:44:46.294" v="429" actId="26606"/>
          <ac:spMkLst>
            <pc:docMk/>
            <pc:sldMk cId="3145251829" sldId="266"/>
            <ac:spMk id="2" creationId="{AE9EE005-888B-3A06-69DF-2EF3EC6C302D}"/>
          </ac:spMkLst>
        </pc:spChg>
        <pc:spChg chg="del mod">
          <ac:chgData name="Stephanie Aguirre" userId="92ec9bf0bb676b43" providerId="LiveId" clId="{77EB0E50-F7E5-494B-9C90-80538E942809}" dt="2024-04-16T02:44:46.294" v="429" actId="26606"/>
          <ac:spMkLst>
            <pc:docMk/>
            <pc:sldMk cId="3145251829" sldId="266"/>
            <ac:spMk id="3" creationId="{67BE29E4-6D66-A798-13D0-BF8BAB9DC4CF}"/>
          </ac:spMkLst>
        </pc:spChg>
        <pc:spChg chg="add del">
          <ac:chgData name="Stephanie Aguirre" userId="92ec9bf0bb676b43" providerId="LiveId" clId="{77EB0E50-F7E5-494B-9C90-80538E942809}" dt="2024-04-16T02:44:46.279" v="428" actId="26606"/>
          <ac:spMkLst>
            <pc:docMk/>
            <pc:sldMk cId="3145251829" sldId="266"/>
            <ac:spMk id="9" creationId="{93D02AEE-30DC-4942-A9CA-7A14F8B8E297}"/>
          </ac:spMkLst>
        </pc:spChg>
        <pc:spChg chg="add del">
          <ac:chgData name="Stephanie Aguirre" userId="92ec9bf0bb676b43" providerId="LiveId" clId="{77EB0E50-F7E5-494B-9C90-80538E942809}" dt="2024-04-16T02:44:46.279" v="428" actId="26606"/>
          <ac:spMkLst>
            <pc:docMk/>
            <pc:sldMk cId="3145251829" sldId="266"/>
            <ac:spMk id="15" creationId="{F2699857-2714-4E6A-8E11-6BEB9DF7FC5E}"/>
          </ac:spMkLst>
        </pc:spChg>
        <pc:spChg chg="add del">
          <ac:chgData name="Stephanie Aguirre" userId="92ec9bf0bb676b43" providerId="LiveId" clId="{77EB0E50-F7E5-494B-9C90-80538E942809}" dt="2024-04-16T02:44:46.279" v="428" actId="26606"/>
          <ac:spMkLst>
            <pc:docMk/>
            <pc:sldMk cId="3145251829" sldId="266"/>
            <ac:spMk id="17" creationId="{346078E7-FDC0-448B-97DE-4EDA7702EEE5}"/>
          </ac:spMkLst>
        </pc:spChg>
        <pc:spChg chg="add del">
          <ac:chgData name="Stephanie Aguirre" userId="92ec9bf0bb676b43" providerId="LiveId" clId="{77EB0E50-F7E5-494B-9C90-80538E942809}" dt="2024-04-16T02:44:46.279" v="428" actId="26606"/>
          <ac:spMkLst>
            <pc:docMk/>
            <pc:sldMk cId="3145251829" sldId="266"/>
            <ac:spMk id="19" creationId="{7266E038-37B1-43CF-AFE0-B21E9F572C51}"/>
          </ac:spMkLst>
        </pc:spChg>
        <pc:spChg chg="add del">
          <ac:chgData name="Stephanie Aguirre" userId="92ec9bf0bb676b43" providerId="LiveId" clId="{77EB0E50-F7E5-494B-9C90-80538E942809}" dt="2024-04-16T02:44:46.279" v="428" actId="26606"/>
          <ac:spMkLst>
            <pc:docMk/>
            <pc:sldMk cId="3145251829" sldId="266"/>
            <ac:spMk id="21" creationId="{31E37FC9-ED36-42CE-9877-9EAB50FA84BD}"/>
          </ac:spMkLst>
        </pc:spChg>
        <pc:spChg chg="add del">
          <ac:chgData name="Stephanie Aguirre" userId="92ec9bf0bb676b43" providerId="LiveId" clId="{77EB0E50-F7E5-494B-9C90-80538E942809}" dt="2024-04-16T02:45:17.645" v="433" actId="26606"/>
          <ac:spMkLst>
            <pc:docMk/>
            <pc:sldMk cId="3145251829" sldId="266"/>
            <ac:spMk id="23" creationId="{B5E326A3-EB92-4BDA-9F77-45197E0CBE7E}"/>
          </ac:spMkLst>
        </pc:spChg>
        <pc:spChg chg="add del">
          <ac:chgData name="Stephanie Aguirre" userId="92ec9bf0bb676b43" providerId="LiveId" clId="{77EB0E50-F7E5-494B-9C90-80538E942809}" dt="2024-04-16T02:45:17.645" v="433" actId="26606"/>
          <ac:spMkLst>
            <pc:docMk/>
            <pc:sldMk cId="3145251829" sldId="266"/>
            <ac:spMk id="25" creationId="{CAC996C7-7B84-4645-9AA1-6EA85EAB47D6}"/>
          </ac:spMkLst>
        </pc:spChg>
        <pc:spChg chg="add del">
          <ac:chgData name="Stephanie Aguirre" userId="92ec9bf0bb676b43" providerId="LiveId" clId="{77EB0E50-F7E5-494B-9C90-80538E942809}" dt="2024-04-16T02:45:17.645" v="433" actId="26606"/>
          <ac:spMkLst>
            <pc:docMk/>
            <pc:sldMk cId="3145251829" sldId="266"/>
            <ac:spMk id="26" creationId="{32DC315B-5680-47D9-B827-34D012FB14B2}"/>
          </ac:spMkLst>
        </pc:spChg>
        <pc:spChg chg="add">
          <ac:chgData name="Stephanie Aguirre" userId="92ec9bf0bb676b43" providerId="LiveId" clId="{77EB0E50-F7E5-494B-9C90-80538E942809}" dt="2024-04-16T02:45:17.645" v="433" actId="26606"/>
          <ac:spMkLst>
            <pc:docMk/>
            <pc:sldMk cId="3145251829" sldId="266"/>
            <ac:spMk id="32" creationId="{B5E326A3-EB92-4BDA-9F77-45197E0CBE7E}"/>
          </ac:spMkLst>
        </pc:spChg>
        <pc:spChg chg="add">
          <ac:chgData name="Stephanie Aguirre" userId="92ec9bf0bb676b43" providerId="LiveId" clId="{77EB0E50-F7E5-494B-9C90-80538E942809}" dt="2024-04-16T02:45:17.645" v="433" actId="26606"/>
          <ac:spMkLst>
            <pc:docMk/>
            <pc:sldMk cId="3145251829" sldId="266"/>
            <ac:spMk id="36" creationId="{CAC996C7-7B84-4645-9AA1-6EA85EAB47D6}"/>
          </ac:spMkLst>
        </pc:spChg>
        <pc:spChg chg="add">
          <ac:chgData name="Stephanie Aguirre" userId="92ec9bf0bb676b43" providerId="LiveId" clId="{77EB0E50-F7E5-494B-9C90-80538E942809}" dt="2024-04-16T02:45:17.645" v="433" actId="26606"/>
          <ac:spMkLst>
            <pc:docMk/>
            <pc:sldMk cId="3145251829" sldId="266"/>
            <ac:spMk id="38" creationId="{32DC315B-5680-47D9-B827-34D012FB14B2}"/>
          </ac:spMkLst>
        </pc:spChg>
        <pc:graphicFrameChg chg="add mod modGraphic">
          <ac:chgData name="Stephanie Aguirre" userId="92ec9bf0bb676b43" providerId="LiveId" clId="{77EB0E50-F7E5-494B-9C90-80538E942809}" dt="2024-04-16T02:45:17.645" v="433" actId="26606"/>
          <ac:graphicFrameMkLst>
            <pc:docMk/>
            <pc:sldMk cId="3145251829" sldId="266"/>
            <ac:graphicFrameMk id="27" creationId="{C8B1132C-865C-448D-E62F-EC0DD9A25780}"/>
          </ac:graphicFrameMkLst>
        </pc:graphicFrameChg>
        <pc:picChg chg="add del">
          <ac:chgData name="Stephanie Aguirre" userId="92ec9bf0bb676b43" providerId="LiveId" clId="{77EB0E50-F7E5-494B-9C90-80538E942809}" dt="2024-04-16T02:44:46.279" v="428" actId="26606"/>
          <ac:picMkLst>
            <pc:docMk/>
            <pc:sldMk cId="3145251829" sldId="266"/>
            <ac:picMk id="5" creationId="{C81A4E16-A6F8-2AD1-B340-879403A5B94C}"/>
          </ac:picMkLst>
        </pc:picChg>
        <pc:picChg chg="add del">
          <ac:chgData name="Stephanie Aguirre" userId="92ec9bf0bb676b43" providerId="LiveId" clId="{77EB0E50-F7E5-494B-9C90-80538E942809}" dt="2024-04-16T02:44:46.279" v="428" actId="26606"/>
          <ac:picMkLst>
            <pc:docMk/>
            <pc:sldMk cId="3145251829" sldId="266"/>
            <ac:picMk id="11" creationId="{FD5823F2-909F-442D-BD72-0681CCC14070}"/>
          </ac:picMkLst>
        </pc:picChg>
        <pc:picChg chg="add del">
          <ac:chgData name="Stephanie Aguirre" userId="92ec9bf0bb676b43" providerId="LiveId" clId="{77EB0E50-F7E5-494B-9C90-80538E942809}" dt="2024-04-16T02:44:46.279" v="428" actId="26606"/>
          <ac:picMkLst>
            <pc:docMk/>
            <pc:sldMk cId="3145251829" sldId="266"/>
            <ac:picMk id="13" creationId="{4231EAF6-FA22-4615-A4D3-D171F7E17A54}"/>
          </ac:picMkLst>
        </pc:picChg>
        <pc:picChg chg="add del">
          <ac:chgData name="Stephanie Aguirre" userId="92ec9bf0bb676b43" providerId="LiveId" clId="{77EB0E50-F7E5-494B-9C90-80538E942809}" dt="2024-04-16T02:45:17.645" v="433" actId="26606"/>
          <ac:picMkLst>
            <pc:docMk/>
            <pc:sldMk cId="3145251829" sldId="266"/>
            <ac:picMk id="24" creationId="{B4E7D395-0531-4A17-A276-FDA3EB7792EC}"/>
          </ac:picMkLst>
        </pc:picChg>
        <pc:picChg chg="add">
          <ac:chgData name="Stephanie Aguirre" userId="92ec9bf0bb676b43" providerId="LiveId" clId="{77EB0E50-F7E5-494B-9C90-80538E942809}" dt="2024-04-16T02:45:17.645" v="433" actId="26606"/>
          <ac:picMkLst>
            <pc:docMk/>
            <pc:sldMk cId="3145251829" sldId="266"/>
            <ac:picMk id="34" creationId="{B4E7D395-0531-4A17-A276-FDA3EB7792EC}"/>
          </ac:picMkLst>
        </pc:picChg>
      </pc:sldChg>
      <pc:sldChg chg="addSp modSp mod setBg">
        <pc:chgData name="Stephanie Aguirre" userId="92ec9bf0bb676b43" providerId="LiveId" clId="{77EB0E50-F7E5-494B-9C90-80538E942809}" dt="2024-04-16T02:46:57.972" v="497" actId="14100"/>
        <pc:sldMkLst>
          <pc:docMk/>
          <pc:sldMk cId="2870938023" sldId="267"/>
        </pc:sldMkLst>
        <pc:spChg chg="mod">
          <ac:chgData name="Stephanie Aguirre" userId="92ec9bf0bb676b43" providerId="LiveId" clId="{77EB0E50-F7E5-494B-9C90-80538E942809}" dt="2024-04-16T02:46:54.243" v="496" actId="26606"/>
          <ac:spMkLst>
            <pc:docMk/>
            <pc:sldMk cId="2870938023" sldId="267"/>
            <ac:spMk id="2" creationId="{D3495734-A276-4B78-99B7-620880E45458}"/>
          </ac:spMkLst>
        </pc:spChg>
        <pc:spChg chg="mod">
          <ac:chgData name="Stephanie Aguirre" userId="92ec9bf0bb676b43" providerId="LiveId" clId="{77EB0E50-F7E5-494B-9C90-80538E942809}" dt="2024-04-16T02:46:57.972" v="497" actId="14100"/>
          <ac:spMkLst>
            <pc:docMk/>
            <pc:sldMk cId="2870938023" sldId="267"/>
            <ac:spMk id="3" creationId="{C5430FAD-0B9E-B9A0-9E7A-9D16B4638D2C}"/>
          </ac:spMkLst>
        </pc:spChg>
        <pc:spChg chg="add">
          <ac:chgData name="Stephanie Aguirre" userId="92ec9bf0bb676b43" providerId="LiveId" clId="{77EB0E50-F7E5-494B-9C90-80538E942809}" dt="2024-04-16T02:46:54.243" v="496" actId="26606"/>
          <ac:spMkLst>
            <pc:docMk/>
            <pc:sldMk cId="2870938023" sldId="267"/>
            <ac:spMk id="9" creationId="{A97B08B2-0DA5-4B7F-A47D-5C15ECFB0B76}"/>
          </ac:spMkLst>
        </pc:spChg>
        <pc:spChg chg="add">
          <ac:chgData name="Stephanie Aguirre" userId="92ec9bf0bb676b43" providerId="LiveId" clId="{77EB0E50-F7E5-494B-9C90-80538E942809}" dt="2024-04-16T02:46:54.243" v="496" actId="26606"/>
          <ac:spMkLst>
            <pc:docMk/>
            <pc:sldMk cId="2870938023" sldId="267"/>
            <ac:spMk id="15" creationId="{590A298A-601D-412F-9A93-09DCA9DBE011}"/>
          </ac:spMkLst>
        </pc:spChg>
        <pc:spChg chg="add">
          <ac:chgData name="Stephanie Aguirre" userId="92ec9bf0bb676b43" providerId="LiveId" clId="{77EB0E50-F7E5-494B-9C90-80538E942809}" dt="2024-04-16T02:46:54.243" v="496" actId="26606"/>
          <ac:spMkLst>
            <pc:docMk/>
            <pc:sldMk cId="2870938023" sldId="267"/>
            <ac:spMk id="17" creationId="{7474A3CD-596C-4FAC-8913-C98848CD231B}"/>
          </ac:spMkLst>
        </pc:spChg>
        <pc:spChg chg="add">
          <ac:chgData name="Stephanie Aguirre" userId="92ec9bf0bb676b43" providerId="LiveId" clId="{77EB0E50-F7E5-494B-9C90-80538E942809}" dt="2024-04-16T02:46:54.243" v="496" actId="26606"/>
          <ac:spMkLst>
            <pc:docMk/>
            <pc:sldMk cId="2870938023" sldId="267"/>
            <ac:spMk id="19" creationId="{06A99299-7151-43AF-94CF-2ADA8412BDDE}"/>
          </ac:spMkLst>
        </pc:spChg>
        <pc:spChg chg="add">
          <ac:chgData name="Stephanie Aguirre" userId="92ec9bf0bb676b43" providerId="LiveId" clId="{77EB0E50-F7E5-494B-9C90-80538E942809}" dt="2024-04-16T02:46:54.243" v="496" actId="26606"/>
          <ac:spMkLst>
            <pc:docMk/>
            <pc:sldMk cId="2870938023" sldId="267"/>
            <ac:spMk id="21" creationId="{09BB4655-F250-4A6F-9526-13AFF6118615}"/>
          </ac:spMkLst>
        </pc:spChg>
        <pc:picChg chg="add">
          <ac:chgData name="Stephanie Aguirre" userId="92ec9bf0bb676b43" providerId="LiveId" clId="{77EB0E50-F7E5-494B-9C90-80538E942809}" dt="2024-04-16T02:46:54.243" v="496" actId="26606"/>
          <ac:picMkLst>
            <pc:docMk/>
            <pc:sldMk cId="2870938023" sldId="267"/>
            <ac:picMk id="5" creationId="{FF290896-8D40-9155-D767-0FFD6022FACD}"/>
          </ac:picMkLst>
        </pc:picChg>
        <pc:picChg chg="add">
          <ac:chgData name="Stephanie Aguirre" userId="92ec9bf0bb676b43" providerId="LiveId" clId="{77EB0E50-F7E5-494B-9C90-80538E942809}" dt="2024-04-16T02:46:54.243" v="496" actId="26606"/>
          <ac:picMkLst>
            <pc:docMk/>
            <pc:sldMk cId="2870938023" sldId="267"/>
            <ac:picMk id="11" creationId="{19C770FC-6D2D-4B73-8219-CFEB0B146F7C}"/>
          </ac:picMkLst>
        </pc:picChg>
        <pc:picChg chg="add">
          <ac:chgData name="Stephanie Aguirre" userId="92ec9bf0bb676b43" providerId="LiveId" clId="{77EB0E50-F7E5-494B-9C90-80538E942809}" dt="2024-04-16T02:46:54.243" v="496" actId="26606"/>
          <ac:picMkLst>
            <pc:docMk/>
            <pc:sldMk cId="2870938023" sldId="267"/>
            <ac:picMk id="13" creationId="{2DD31FDA-BCB5-4B8D-8FB8-8CCF019C9F11}"/>
          </ac:picMkLst>
        </pc:picChg>
      </pc:sldChg>
      <pc:sldChg chg="modSp del mod">
        <pc:chgData name="Stephanie Aguirre" userId="92ec9bf0bb676b43" providerId="LiveId" clId="{77EB0E50-F7E5-494B-9C90-80538E942809}" dt="2024-04-16T02:50:45.290" v="550" actId="2696"/>
        <pc:sldMkLst>
          <pc:docMk/>
          <pc:sldMk cId="1444173974" sldId="268"/>
        </pc:sldMkLst>
        <pc:spChg chg="mod">
          <ac:chgData name="Stephanie Aguirre" userId="92ec9bf0bb676b43" providerId="LiveId" clId="{77EB0E50-F7E5-494B-9C90-80538E942809}" dt="2024-04-16T02:03:08.779" v="15"/>
          <ac:spMkLst>
            <pc:docMk/>
            <pc:sldMk cId="1444173974" sldId="268"/>
            <ac:spMk id="2" creationId="{33954AA8-BC13-75C1-C0E3-41BDCF604D73}"/>
          </ac:spMkLst>
        </pc:spChg>
        <pc:spChg chg="mod">
          <ac:chgData name="Stephanie Aguirre" userId="92ec9bf0bb676b43" providerId="LiveId" clId="{77EB0E50-F7E5-494B-9C90-80538E942809}" dt="2024-04-16T02:06:11.658" v="85" actId="27636"/>
          <ac:spMkLst>
            <pc:docMk/>
            <pc:sldMk cId="1444173974" sldId="268"/>
            <ac:spMk id="3" creationId="{D6184F49-D625-7ECC-4875-9DAB0512CD11}"/>
          </ac:spMkLst>
        </pc:spChg>
      </pc:sldChg>
      <pc:sldChg chg="modSp del mod">
        <pc:chgData name="Stephanie Aguirre" userId="92ec9bf0bb676b43" providerId="LiveId" clId="{77EB0E50-F7E5-494B-9C90-80538E942809}" dt="2024-04-16T02:50:48.303" v="551" actId="2696"/>
        <pc:sldMkLst>
          <pc:docMk/>
          <pc:sldMk cId="962543415" sldId="269"/>
        </pc:sldMkLst>
        <pc:spChg chg="mod">
          <ac:chgData name="Stephanie Aguirre" userId="92ec9bf0bb676b43" providerId="LiveId" clId="{77EB0E50-F7E5-494B-9C90-80538E942809}" dt="2024-04-16T02:03:08.779" v="15"/>
          <ac:spMkLst>
            <pc:docMk/>
            <pc:sldMk cId="962543415" sldId="269"/>
            <ac:spMk id="2" creationId="{DD3D7FAA-73DB-7ADB-4A52-CF01D9E4BCA8}"/>
          </ac:spMkLst>
        </pc:spChg>
        <pc:spChg chg="mod">
          <ac:chgData name="Stephanie Aguirre" userId="92ec9bf0bb676b43" providerId="LiveId" clId="{77EB0E50-F7E5-494B-9C90-80538E942809}" dt="2024-04-16T02:06:11.662" v="86" actId="27636"/>
          <ac:spMkLst>
            <pc:docMk/>
            <pc:sldMk cId="962543415" sldId="269"/>
            <ac:spMk id="3" creationId="{69F70D70-231F-7E40-CBB2-3FA2D9EE1E4D}"/>
          </ac:spMkLst>
        </pc:spChg>
      </pc:sldChg>
      <pc:sldChg chg="addSp modSp mod setBg modAnim setClrOvrMap">
        <pc:chgData name="Stephanie Aguirre" userId="92ec9bf0bb676b43" providerId="LiveId" clId="{77EB0E50-F7E5-494B-9C90-80538E942809}" dt="2024-04-16T03:11:50.735" v="786"/>
        <pc:sldMkLst>
          <pc:docMk/>
          <pc:sldMk cId="2465299672" sldId="270"/>
        </pc:sldMkLst>
        <pc:spChg chg="mod">
          <ac:chgData name="Stephanie Aguirre" userId="92ec9bf0bb676b43" providerId="LiveId" clId="{77EB0E50-F7E5-494B-9C90-80538E942809}" dt="2024-04-16T02:59:27.481" v="755" actId="14100"/>
          <ac:spMkLst>
            <pc:docMk/>
            <pc:sldMk cId="2465299672" sldId="270"/>
            <ac:spMk id="2" creationId="{9BE6BB56-89BD-AFD8-0C7C-BB955CAB1B65}"/>
          </ac:spMkLst>
        </pc:spChg>
        <pc:spChg chg="mod">
          <ac:chgData name="Stephanie Aguirre" userId="92ec9bf0bb676b43" providerId="LiveId" clId="{77EB0E50-F7E5-494B-9C90-80538E942809}" dt="2024-04-16T02:59:20.201" v="753" actId="26606"/>
          <ac:spMkLst>
            <pc:docMk/>
            <pc:sldMk cId="2465299672" sldId="270"/>
            <ac:spMk id="3" creationId="{85C84B49-19CA-708A-957E-F68EC9CD7407}"/>
          </ac:spMkLst>
        </pc:spChg>
        <pc:spChg chg="add">
          <ac:chgData name="Stephanie Aguirre" userId="92ec9bf0bb676b43" providerId="LiveId" clId="{77EB0E50-F7E5-494B-9C90-80538E942809}" dt="2024-04-16T02:59:20.201" v="753" actId="26606"/>
          <ac:spMkLst>
            <pc:docMk/>
            <pc:sldMk cId="2465299672" sldId="270"/>
            <ac:spMk id="10" creationId="{B5E326A3-EB92-4BDA-9F77-45197E0CBE7E}"/>
          </ac:spMkLst>
        </pc:spChg>
        <pc:spChg chg="add">
          <ac:chgData name="Stephanie Aguirre" userId="92ec9bf0bb676b43" providerId="LiveId" clId="{77EB0E50-F7E5-494B-9C90-80538E942809}" dt="2024-04-16T02:59:20.201" v="753" actId="26606"/>
          <ac:spMkLst>
            <pc:docMk/>
            <pc:sldMk cId="2465299672" sldId="270"/>
            <ac:spMk id="14" creationId="{CAC996C7-7B84-4645-9AA1-6EA85EAB47D6}"/>
          </ac:spMkLst>
        </pc:spChg>
        <pc:spChg chg="add">
          <ac:chgData name="Stephanie Aguirre" userId="92ec9bf0bb676b43" providerId="LiveId" clId="{77EB0E50-F7E5-494B-9C90-80538E942809}" dt="2024-04-16T02:59:20.201" v="753" actId="26606"/>
          <ac:spMkLst>
            <pc:docMk/>
            <pc:sldMk cId="2465299672" sldId="270"/>
            <ac:spMk id="16" creationId="{32DC315B-5680-47D9-B827-34D012FB14B2}"/>
          </ac:spMkLst>
        </pc:spChg>
        <pc:picChg chg="add mod">
          <ac:chgData name="Stephanie Aguirre" userId="92ec9bf0bb676b43" providerId="LiveId" clId="{77EB0E50-F7E5-494B-9C90-80538E942809}" dt="2024-04-16T02:59:24.131" v="754" actId="1076"/>
          <ac:picMkLst>
            <pc:docMk/>
            <pc:sldMk cId="2465299672" sldId="270"/>
            <ac:picMk id="4" creationId="{4B5159B7-6FFA-89F6-3B30-0095571513B3}"/>
          </ac:picMkLst>
        </pc:picChg>
        <pc:picChg chg="add">
          <ac:chgData name="Stephanie Aguirre" userId="92ec9bf0bb676b43" providerId="LiveId" clId="{77EB0E50-F7E5-494B-9C90-80538E942809}" dt="2024-04-16T02:59:20.201" v="753" actId="26606"/>
          <ac:picMkLst>
            <pc:docMk/>
            <pc:sldMk cId="2465299672" sldId="270"/>
            <ac:picMk id="12" creationId="{B4E7D395-0531-4A17-A276-FDA3EB7792EC}"/>
          </ac:picMkLst>
        </pc:picChg>
      </pc:sldChg>
      <pc:sldChg chg="modSp del">
        <pc:chgData name="Stephanie Aguirre" userId="92ec9bf0bb676b43" providerId="LiveId" clId="{77EB0E50-F7E5-494B-9C90-80538E942809}" dt="2024-04-16T02:50:51.555" v="552" actId="2696"/>
        <pc:sldMkLst>
          <pc:docMk/>
          <pc:sldMk cId="2274407720" sldId="271"/>
        </pc:sldMkLst>
        <pc:spChg chg="mod">
          <ac:chgData name="Stephanie Aguirre" userId="92ec9bf0bb676b43" providerId="LiveId" clId="{77EB0E50-F7E5-494B-9C90-80538E942809}" dt="2024-04-16T02:03:08.779" v="15"/>
          <ac:spMkLst>
            <pc:docMk/>
            <pc:sldMk cId="2274407720" sldId="271"/>
            <ac:spMk id="2" creationId="{F10E8399-6338-A257-07B4-C5AA2DEAC857}"/>
          </ac:spMkLst>
        </pc:spChg>
        <pc:spChg chg="mod">
          <ac:chgData name="Stephanie Aguirre" userId="92ec9bf0bb676b43" providerId="LiveId" clId="{77EB0E50-F7E5-494B-9C90-80538E942809}" dt="2024-04-16T02:03:08.779" v="15"/>
          <ac:spMkLst>
            <pc:docMk/>
            <pc:sldMk cId="2274407720" sldId="271"/>
            <ac:spMk id="3" creationId="{4FBA2A67-11A8-F2B2-3C6E-75BA711EC527}"/>
          </ac:spMkLst>
        </pc:spChg>
      </pc:sldChg>
      <pc:sldChg chg="addSp modSp mod modAnim">
        <pc:chgData name="Stephanie Aguirre" userId="92ec9bf0bb676b43" providerId="LiveId" clId="{77EB0E50-F7E5-494B-9C90-80538E942809}" dt="2024-04-16T03:11:57.006" v="787"/>
        <pc:sldMkLst>
          <pc:docMk/>
          <pc:sldMk cId="2663432313" sldId="272"/>
        </pc:sldMkLst>
        <pc:spChg chg="mod">
          <ac:chgData name="Stephanie Aguirre" userId="92ec9bf0bb676b43" providerId="LiveId" clId="{77EB0E50-F7E5-494B-9C90-80538E942809}" dt="2024-04-16T02:57:02.466" v="615" actId="1076"/>
          <ac:spMkLst>
            <pc:docMk/>
            <pc:sldMk cId="2663432313" sldId="272"/>
            <ac:spMk id="2" creationId="{DA8B9736-09D5-EA1F-8D5E-44A7378F519B}"/>
          </ac:spMkLst>
        </pc:spChg>
        <pc:spChg chg="mod">
          <ac:chgData name="Stephanie Aguirre" userId="92ec9bf0bb676b43" providerId="LiveId" clId="{77EB0E50-F7E5-494B-9C90-80538E942809}" dt="2024-04-16T02:06:11.671" v="87" actId="27636"/>
          <ac:spMkLst>
            <pc:docMk/>
            <pc:sldMk cId="2663432313" sldId="272"/>
            <ac:spMk id="3" creationId="{8875F78B-24D5-7A76-B167-970CC8224365}"/>
          </ac:spMkLst>
        </pc:spChg>
        <pc:picChg chg="add mod">
          <ac:chgData name="Stephanie Aguirre" userId="92ec9bf0bb676b43" providerId="LiveId" clId="{77EB0E50-F7E5-494B-9C90-80538E942809}" dt="2024-04-16T02:58:31.982" v="618" actId="14100"/>
          <ac:picMkLst>
            <pc:docMk/>
            <pc:sldMk cId="2663432313" sldId="272"/>
            <ac:picMk id="4" creationId="{885C210E-E24A-37DE-7C60-A8378873BFDC}"/>
          </ac:picMkLst>
        </pc:picChg>
      </pc:sldChg>
      <pc:sldChg chg="addSp modSp mod modAnim">
        <pc:chgData name="Stephanie Aguirre" userId="92ec9bf0bb676b43" providerId="LiveId" clId="{77EB0E50-F7E5-494B-9C90-80538E942809}" dt="2024-04-16T03:10:27.037" v="772"/>
        <pc:sldMkLst>
          <pc:docMk/>
          <pc:sldMk cId="2732189198" sldId="273"/>
        </pc:sldMkLst>
        <pc:spChg chg="mod">
          <ac:chgData name="Stephanie Aguirre" userId="92ec9bf0bb676b43" providerId="LiveId" clId="{77EB0E50-F7E5-494B-9C90-80538E942809}" dt="2024-04-16T02:13:11.258" v="140" actId="20577"/>
          <ac:spMkLst>
            <pc:docMk/>
            <pc:sldMk cId="2732189198" sldId="273"/>
            <ac:spMk id="2" creationId="{018E865F-4626-8176-3926-1A5C3B657065}"/>
          </ac:spMkLst>
        </pc:spChg>
        <pc:spChg chg="mod">
          <ac:chgData name="Stephanie Aguirre" userId="92ec9bf0bb676b43" providerId="LiveId" clId="{77EB0E50-F7E5-494B-9C90-80538E942809}" dt="2024-04-16T02:06:11.606" v="78" actId="27636"/>
          <ac:spMkLst>
            <pc:docMk/>
            <pc:sldMk cId="2732189198" sldId="273"/>
            <ac:spMk id="3" creationId="{1D916D32-99E8-D972-96D3-8E40353A5FF9}"/>
          </ac:spMkLst>
        </pc:spChg>
        <pc:picChg chg="add mod">
          <ac:chgData name="Stephanie Aguirre" userId="92ec9bf0bb676b43" providerId="LiveId" clId="{77EB0E50-F7E5-494B-9C90-80538E942809}" dt="2024-04-16T02:16:07.364" v="143" actId="14100"/>
          <ac:picMkLst>
            <pc:docMk/>
            <pc:sldMk cId="2732189198" sldId="273"/>
            <ac:picMk id="4" creationId="{C16BB099-CCE8-8E5B-BBC6-582F75836489}"/>
          </ac:picMkLst>
        </pc:picChg>
      </pc:sldChg>
      <pc:sldChg chg="addSp modSp mod modAnim">
        <pc:chgData name="Stephanie Aguirre" userId="92ec9bf0bb676b43" providerId="LiveId" clId="{77EB0E50-F7E5-494B-9C90-80538E942809}" dt="2024-04-16T03:10:36.390" v="773"/>
        <pc:sldMkLst>
          <pc:docMk/>
          <pc:sldMk cId="65962355" sldId="274"/>
        </pc:sldMkLst>
        <pc:spChg chg="mod">
          <ac:chgData name="Stephanie Aguirre" userId="92ec9bf0bb676b43" providerId="LiveId" clId="{77EB0E50-F7E5-494B-9C90-80538E942809}" dt="2024-04-16T02:03:08.779" v="15"/>
          <ac:spMkLst>
            <pc:docMk/>
            <pc:sldMk cId="65962355" sldId="274"/>
            <ac:spMk id="2" creationId="{E7A930AB-F4FC-C3F5-CC0C-E3C3D3199E43}"/>
          </ac:spMkLst>
        </pc:spChg>
        <pc:spChg chg="mod">
          <ac:chgData name="Stephanie Aguirre" userId="92ec9bf0bb676b43" providerId="LiveId" clId="{77EB0E50-F7E5-494B-9C90-80538E942809}" dt="2024-04-16T02:06:11.611" v="79" actId="27636"/>
          <ac:spMkLst>
            <pc:docMk/>
            <pc:sldMk cId="65962355" sldId="274"/>
            <ac:spMk id="3" creationId="{C1639D45-31A5-A827-3B8D-E292CED6EA3A}"/>
          </ac:spMkLst>
        </pc:spChg>
        <pc:picChg chg="add mod">
          <ac:chgData name="Stephanie Aguirre" userId="92ec9bf0bb676b43" providerId="LiveId" clId="{77EB0E50-F7E5-494B-9C90-80538E942809}" dt="2024-04-16T02:17:45.464" v="146" actId="14100"/>
          <ac:picMkLst>
            <pc:docMk/>
            <pc:sldMk cId="65962355" sldId="274"/>
            <ac:picMk id="4" creationId="{671DDED0-3751-0B33-B42F-DD86BB87F42D}"/>
          </ac:picMkLst>
        </pc:picChg>
      </pc:sldChg>
      <pc:sldChg chg="addSp modSp mod setBg modAnim">
        <pc:chgData name="Stephanie Aguirre" userId="92ec9bf0bb676b43" providerId="LiveId" clId="{77EB0E50-F7E5-494B-9C90-80538E942809}" dt="2024-04-16T03:11:08.732" v="778"/>
        <pc:sldMkLst>
          <pc:docMk/>
          <pc:sldMk cId="333926043" sldId="275"/>
        </pc:sldMkLst>
        <pc:spChg chg="mod">
          <ac:chgData name="Stephanie Aguirre" userId="92ec9bf0bb676b43" providerId="LiveId" clId="{77EB0E50-F7E5-494B-9C90-80538E942809}" dt="2024-04-16T02:34:38.795" v="203" actId="1076"/>
          <ac:spMkLst>
            <pc:docMk/>
            <pc:sldMk cId="333926043" sldId="275"/>
            <ac:spMk id="2" creationId="{B425EDCF-07A6-4BF1-DB49-7EBEAA721552}"/>
          </ac:spMkLst>
        </pc:spChg>
        <pc:spChg chg="mod">
          <ac:chgData name="Stephanie Aguirre" userId="92ec9bf0bb676b43" providerId="LiveId" clId="{77EB0E50-F7E5-494B-9C90-80538E942809}" dt="2024-04-16T02:34:34.996" v="202" actId="255"/>
          <ac:spMkLst>
            <pc:docMk/>
            <pc:sldMk cId="333926043" sldId="275"/>
            <ac:spMk id="3" creationId="{BBACB4B9-BCA7-6307-D413-5256721F0EB6}"/>
          </ac:spMkLst>
        </pc:spChg>
        <pc:spChg chg="add">
          <ac:chgData name="Stephanie Aguirre" userId="92ec9bf0bb676b43" providerId="LiveId" clId="{77EB0E50-F7E5-494B-9C90-80538E942809}" dt="2024-04-16T02:34:16.116" v="196" actId="26606"/>
          <ac:spMkLst>
            <pc:docMk/>
            <pc:sldMk cId="333926043" sldId="275"/>
            <ac:spMk id="10" creationId="{5B109BC4-F9AE-43A1-A0AD-A502B77533F4}"/>
          </ac:spMkLst>
        </pc:spChg>
        <pc:spChg chg="add">
          <ac:chgData name="Stephanie Aguirre" userId="92ec9bf0bb676b43" providerId="LiveId" clId="{77EB0E50-F7E5-494B-9C90-80538E942809}" dt="2024-04-16T02:34:16.116" v="196" actId="26606"/>
          <ac:spMkLst>
            <pc:docMk/>
            <pc:sldMk cId="333926043" sldId="275"/>
            <ac:spMk id="16" creationId="{D60AB860-F611-4E44-9FC7-9D0E78D471A4}"/>
          </ac:spMkLst>
        </pc:spChg>
        <pc:spChg chg="add">
          <ac:chgData name="Stephanie Aguirre" userId="92ec9bf0bb676b43" providerId="LiveId" clId="{77EB0E50-F7E5-494B-9C90-80538E942809}" dt="2024-04-16T02:34:16.116" v="196" actId="26606"/>
          <ac:spMkLst>
            <pc:docMk/>
            <pc:sldMk cId="333926043" sldId="275"/>
            <ac:spMk id="18" creationId="{2AE566C9-8166-4086-8059-2B6EA7BEC5CF}"/>
          </ac:spMkLst>
        </pc:spChg>
        <pc:spChg chg="add">
          <ac:chgData name="Stephanie Aguirre" userId="92ec9bf0bb676b43" providerId="LiveId" clId="{77EB0E50-F7E5-494B-9C90-80538E942809}" dt="2024-04-16T02:34:16.116" v="196" actId="26606"/>
          <ac:spMkLst>
            <pc:docMk/>
            <pc:sldMk cId="333926043" sldId="275"/>
            <ac:spMk id="20" creationId="{26FC93B5-8EEE-4746-834C-75BF4722A77C}"/>
          </ac:spMkLst>
        </pc:spChg>
        <pc:spChg chg="add">
          <ac:chgData name="Stephanie Aguirre" userId="92ec9bf0bb676b43" providerId="LiveId" clId="{77EB0E50-F7E5-494B-9C90-80538E942809}" dt="2024-04-16T02:34:16.116" v="196" actId="26606"/>
          <ac:spMkLst>
            <pc:docMk/>
            <pc:sldMk cId="333926043" sldId="275"/>
            <ac:spMk id="22" creationId="{955D4B30-C984-44B0-BEA7-4FB09CDFC5AA}"/>
          </ac:spMkLst>
        </pc:spChg>
        <pc:spChg chg="add">
          <ac:chgData name="Stephanie Aguirre" userId="92ec9bf0bb676b43" providerId="LiveId" clId="{77EB0E50-F7E5-494B-9C90-80538E942809}" dt="2024-04-16T02:34:16.116" v="196" actId="26606"/>
          <ac:spMkLst>
            <pc:docMk/>
            <pc:sldMk cId="333926043" sldId="275"/>
            <ac:spMk id="24" creationId="{0E46F16B-7AB2-4122-836B-22FBDB5A591B}"/>
          </ac:spMkLst>
        </pc:spChg>
        <pc:spChg chg="add">
          <ac:chgData name="Stephanie Aguirre" userId="92ec9bf0bb676b43" providerId="LiveId" clId="{77EB0E50-F7E5-494B-9C90-80538E942809}" dt="2024-04-16T02:34:16.116" v="196" actId="26606"/>
          <ac:spMkLst>
            <pc:docMk/>
            <pc:sldMk cId="333926043" sldId="275"/>
            <ac:spMk id="26" creationId="{DE5F2F5C-BEFA-403F-97DC-DD6CE9F08DEE}"/>
          </ac:spMkLst>
        </pc:spChg>
        <pc:picChg chg="add mod">
          <ac:chgData name="Stephanie Aguirre" userId="92ec9bf0bb676b43" providerId="LiveId" clId="{77EB0E50-F7E5-494B-9C90-80538E942809}" dt="2024-04-16T02:36:39.329" v="206" actId="14100"/>
          <ac:picMkLst>
            <pc:docMk/>
            <pc:sldMk cId="333926043" sldId="275"/>
            <ac:picMk id="4" creationId="{DA1C2AD1-89EB-A32C-9B91-6A32CE716647}"/>
          </ac:picMkLst>
        </pc:picChg>
        <pc:picChg chg="add">
          <ac:chgData name="Stephanie Aguirre" userId="92ec9bf0bb676b43" providerId="LiveId" clId="{77EB0E50-F7E5-494B-9C90-80538E942809}" dt="2024-04-16T02:34:16.116" v="196" actId="26606"/>
          <ac:picMkLst>
            <pc:docMk/>
            <pc:sldMk cId="333926043" sldId="275"/>
            <ac:picMk id="7" creationId="{08C42A2C-B80B-7029-B930-C15704BB4195}"/>
          </ac:picMkLst>
        </pc:picChg>
        <pc:picChg chg="add">
          <ac:chgData name="Stephanie Aguirre" userId="92ec9bf0bb676b43" providerId="LiveId" clId="{77EB0E50-F7E5-494B-9C90-80538E942809}" dt="2024-04-16T02:34:16.116" v="196" actId="26606"/>
          <ac:picMkLst>
            <pc:docMk/>
            <pc:sldMk cId="333926043" sldId="275"/>
            <ac:picMk id="12" creationId="{16FD193E-44E6-4069-851B-082CDC093DA0}"/>
          </ac:picMkLst>
        </pc:picChg>
        <pc:picChg chg="add">
          <ac:chgData name="Stephanie Aguirre" userId="92ec9bf0bb676b43" providerId="LiveId" clId="{77EB0E50-F7E5-494B-9C90-80538E942809}" dt="2024-04-16T02:34:16.116" v="196" actId="26606"/>
          <ac:picMkLst>
            <pc:docMk/>
            <pc:sldMk cId="333926043" sldId="275"/>
            <ac:picMk id="14" creationId="{26A83547-5432-4BCC-971F-E20253F804A8}"/>
          </ac:picMkLst>
        </pc:picChg>
      </pc:sldChg>
      <pc:sldChg chg="addSp delSp modSp new mod setBg setClrOvrMap">
        <pc:chgData name="Stephanie Aguirre" userId="92ec9bf0bb676b43" providerId="LiveId" clId="{77EB0E50-F7E5-494B-9C90-80538E942809}" dt="2024-04-16T02:45:05.805" v="432" actId="26606"/>
        <pc:sldMkLst>
          <pc:docMk/>
          <pc:sldMk cId="3595877797" sldId="276"/>
        </pc:sldMkLst>
        <pc:spChg chg="mod">
          <ac:chgData name="Stephanie Aguirre" userId="92ec9bf0bb676b43" providerId="LiveId" clId="{77EB0E50-F7E5-494B-9C90-80538E942809}" dt="2024-04-16T02:45:05.805" v="432" actId="26606"/>
          <ac:spMkLst>
            <pc:docMk/>
            <pc:sldMk cId="3595877797" sldId="276"/>
            <ac:spMk id="2" creationId="{3D4B4F34-C25E-B244-111C-D21A7388BB1C}"/>
          </ac:spMkLst>
        </pc:spChg>
        <pc:spChg chg="add del mod">
          <ac:chgData name="Stephanie Aguirre" userId="92ec9bf0bb676b43" providerId="LiveId" clId="{77EB0E50-F7E5-494B-9C90-80538E942809}" dt="2024-04-16T02:45:05.805" v="432" actId="26606"/>
          <ac:spMkLst>
            <pc:docMk/>
            <pc:sldMk cId="3595877797" sldId="276"/>
            <ac:spMk id="3" creationId="{CFC3BB53-A2C6-BC29-B1CB-034D1FFC7B39}"/>
          </ac:spMkLst>
        </pc:spChg>
        <pc:spChg chg="add del">
          <ac:chgData name="Stephanie Aguirre" userId="92ec9bf0bb676b43" providerId="LiveId" clId="{77EB0E50-F7E5-494B-9C90-80538E942809}" dt="2024-04-16T02:45:05.771" v="431" actId="26606"/>
          <ac:spMkLst>
            <pc:docMk/>
            <pc:sldMk cId="3595877797" sldId="276"/>
            <ac:spMk id="9" creationId="{B5E326A3-EB92-4BDA-9F77-45197E0CBE7E}"/>
          </ac:spMkLst>
        </pc:spChg>
        <pc:spChg chg="add del">
          <ac:chgData name="Stephanie Aguirre" userId="92ec9bf0bb676b43" providerId="LiveId" clId="{77EB0E50-F7E5-494B-9C90-80538E942809}" dt="2024-04-16T02:45:05.771" v="431" actId="26606"/>
          <ac:spMkLst>
            <pc:docMk/>
            <pc:sldMk cId="3595877797" sldId="276"/>
            <ac:spMk id="13" creationId="{CAC996C7-7B84-4645-9AA1-6EA85EAB47D6}"/>
          </ac:spMkLst>
        </pc:spChg>
        <pc:spChg chg="add del">
          <ac:chgData name="Stephanie Aguirre" userId="92ec9bf0bb676b43" providerId="LiveId" clId="{77EB0E50-F7E5-494B-9C90-80538E942809}" dt="2024-04-16T02:45:05.771" v="431" actId="26606"/>
          <ac:spMkLst>
            <pc:docMk/>
            <pc:sldMk cId="3595877797" sldId="276"/>
            <ac:spMk id="15" creationId="{32DC315B-5680-47D9-B827-34D012FB14B2}"/>
          </ac:spMkLst>
        </pc:spChg>
        <pc:spChg chg="add">
          <ac:chgData name="Stephanie Aguirre" userId="92ec9bf0bb676b43" providerId="LiveId" clId="{77EB0E50-F7E5-494B-9C90-80538E942809}" dt="2024-04-16T02:45:05.805" v="432" actId="26606"/>
          <ac:spMkLst>
            <pc:docMk/>
            <pc:sldMk cId="3595877797" sldId="276"/>
            <ac:spMk id="17" creationId="{7FC43BFC-462D-410C-B3EE-F37EF751CFFB}"/>
          </ac:spMkLst>
        </pc:spChg>
        <pc:spChg chg="add">
          <ac:chgData name="Stephanie Aguirre" userId="92ec9bf0bb676b43" providerId="LiveId" clId="{77EB0E50-F7E5-494B-9C90-80538E942809}" dt="2024-04-16T02:45:05.805" v="432" actId="26606"/>
          <ac:spMkLst>
            <pc:docMk/>
            <pc:sldMk cId="3595877797" sldId="276"/>
            <ac:spMk id="18" creationId="{00748FE5-971C-4D3D-9E82-844F9896DE50}"/>
          </ac:spMkLst>
        </pc:spChg>
        <pc:spChg chg="add">
          <ac:chgData name="Stephanie Aguirre" userId="92ec9bf0bb676b43" providerId="LiveId" clId="{77EB0E50-F7E5-494B-9C90-80538E942809}" dt="2024-04-16T02:45:05.805" v="432" actId="26606"/>
          <ac:spMkLst>
            <pc:docMk/>
            <pc:sldMk cId="3595877797" sldId="276"/>
            <ac:spMk id="19" creationId="{DDB9C59E-E311-421C-83D7-D60C5EBE7932}"/>
          </ac:spMkLst>
        </pc:spChg>
        <pc:spChg chg="add">
          <ac:chgData name="Stephanie Aguirre" userId="92ec9bf0bb676b43" providerId="LiveId" clId="{77EB0E50-F7E5-494B-9C90-80538E942809}" dt="2024-04-16T02:45:05.805" v="432" actId="26606"/>
          <ac:spMkLst>
            <pc:docMk/>
            <pc:sldMk cId="3595877797" sldId="276"/>
            <ac:spMk id="21" creationId="{FF9CCB84-4641-45C1-9C0C-D35DEB9B2ADE}"/>
          </ac:spMkLst>
        </pc:spChg>
        <pc:spChg chg="add">
          <ac:chgData name="Stephanie Aguirre" userId="92ec9bf0bb676b43" providerId="LiveId" clId="{77EB0E50-F7E5-494B-9C90-80538E942809}" dt="2024-04-16T02:45:05.805" v="432" actId="26606"/>
          <ac:spMkLst>
            <pc:docMk/>
            <pc:sldMk cId="3595877797" sldId="276"/>
            <ac:spMk id="23" creationId="{357561C8-C082-42A2-8092-4FB6D770AC71}"/>
          </ac:spMkLst>
        </pc:spChg>
        <pc:spChg chg="add">
          <ac:chgData name="Stephanie Aguirre" userId="92ec9bf0bb676b43" providerId="LiveId" clId="{77EB0E50-F7E5-494B-9C90-80538E942809}" dt="2024-04-16T02:45:05.805" v="432" actId="26606"/>
          <ac:spMkLst>
            <pc:docMk/>
            <pc:sldMk cId="3595877797" sldId="276"/>
            <ac:spMk id="25" creationId="{CFC3BB53-A2C6-BC29-B1CB-034D1FFC7B39}"/>
          </ac:spMkLst>
        </pc:spChg>
        <pc:graphicFrameChg chg="add del">
          <ac:chgData name="Stephanie Aguirre" userId="92ec9bf0bb676b43" providerId="LiveId" clId="{77EB0E50-F7E5-494B-9C90-80538E942809}" dt="2024-04-16T02:45:05.771" v="431" actId="26606"/>
          <ac:graphicFrameMkLst>
            <pc:docMk/>
            <pc:sldMk cId="3595877797" sldId="276"/>
            <ac:graphicFrameMk id="5" creationId="{B9585C00-6D9E-9AF8-6F69-0C691D27A2B9}"/>
          </ac:graphicFrameMkLst>
        </pc:graphicFrameChg>
        <pc:picChg chg="add del">
          <ac:chgData name="Stephanie Aguirre" userId="92ec9bf0bb676b43" providerId="LiveId" clId="{77EB0E50-F7E5-494B-9C90-80538E942809}" dt="2024-04-16T02:45:05.771" v="431" actId="26606"/>
          <ac:picMkLst>
            <pc:docMk/>
            <pc:sldMk cId="3595877797" sldId="276"/>
            <ac:picMk id="11" creationId="{B4E7D395-0531-4A17-A276-FDA3EB7792EC}"/>
          </ac:picMkLst>
        </pc:picChg>
        <pc:picChg chg="add">
          <ac:chgData name="Stephanie Aguirre" userId="92ec9bf0bb676b43" providerId="LiveId" clId="{77EB0E50-F7E5-494B-9C90-80538E942809}" dt="2024-04-16T02:45:05.805" v="432" actId="26606"/>
          <ac:picMkLst>
            <pc:docMk/>
            <pc:sldMk cId="3595877797" sldId="276"/>
            <ac:picMk id="20" creationId="{265180ED-82FA-4DB9-977A-EF01472A5B9A}"/>
          </ac:picMkLst>
        </pc:picChg>
        <pc:picChg chg="add">
          <ac:chgData name="Stephanie Aguirre" userId="92ec9bf0bb676b43" providerId="LiveId" clId="{77EB0E50-F7E5-494B-9C90-80538E942809}" dt="2024-04-16T02:45:05.805" v="432" actId="26606"/>
          <ac:picMkLst>
            <pc:docMk/>
            <pc:sldMk cId="3595877797" sldId="276"/>
            <ac:picMk id="22" creationId="{1770DC71-8434-464C-A23E-E7BC9BC893F8}"/>
          </ac:picMkLst>
        </pc:picChg>
        <pc:picChg chg="add">
          <ac:chgData name="Stephanie Aguirre" userId="92ec9bf0bb676b43" providerId="LiveId" clId="{77EB0E50-F7E5-494B-9C90-80538E942809}" dt="2024-04-16T02:45:05.805" v="432" actId="26606"/>
          <ac:picMkLst>
            <pc:docMk/>
            <pc:sldMk cId="3595877797" sldId="276"/>
            <ac:picMk id="24" creationId="{B45CADD7-2023-F4E6-15C3-5F46D8C8AD21}"/>
          </ac:picMkLst>
        </pc:picChg>
      </pc:sldChg>
      <pc:sldChg chg="addSp modSp new mod setBg modAnim setClrOvrMap">
        <pc:chgData name="Stephanie Aguirre" userId="92ec9bf0bb676b43" providerId="LiveId" clId="{77EB0E50-F7E5-494B-9C90-80538E942809}" dt="2024-04-16T03:11:27.303" v="781"/>
        <pc:sldMkLst>
          <pc:docMk/>
          <pc:sldMk cId="401925056" sldId="277"/>
        </pc:sldMkLst>
        <pc:spChg chg="mod">
          <ac:chgData name="Stephanie Aguirre" userId="92ec9bf0bb676b43" providerId="LiveId" clId="{77EB0E50-F7E5-494B-9C90-80538E942809}" dt="2024-04-16T02:44:28.496" v="426" actId="26606"/>
          <ac:spMkLst>
            <pc:docMk/>
            <pc:sldMk cId="401925056" sldId="277"/>
            <ac:spMk id="2" creationId="{AF2DFFB2-6DD3-D672-027A-B06CA8A625DD}"/>
          </ac:spMkLst>
        </pc:spChg>
        <pc:spChg chg="mod">
          <ac:chgData name="Stephanie Aguirre" userId="92ec9bf0bb676b43" providerId="LiveId" clId="{77EB0E50-F7E5-494B-9C90-80538E942809}" dt="2024-04-16T02:44:28.496" v="426" actId="26606"/>
          <ac:spMkLst>
            <pc:docMk/>
            <pc:sldMk cId="401925056" sldId="277"/>
            <ac:spMk id="3" creationId="{C0DBB929-2FF7-DDF8-D7E2-4A74B3ACC549}"/>
          </ac:spMkLst>
        </pc:spChg>
        <pc:spChg chg="add">
          <ac:chgData name="Stephanie Aguirre" userId="92ec9bf0bb676b43" providerId="LiveId" clId="{77EB0E50-F7E5-494B-9C90-80538E942809}" dt="2024-04-16T02:44:28.496" v="426" actId="26606"/>
          <ac:spMkLst>
            <pc:docMk/>
            <pc:sldMk cId="401925056" sldId="277"/>
            <ac:spMk id="10" creationId="{B5E326A3-EB92-4BDA-9F77-45197E0CBE7E}"/>
          </ac:spMkLst>
        </pc:spChg>
        <pc:spChg chg="add">
          <ac:chgData name="Stephanie Aguirre" userId="92ec9bf0bb676b43" providerId="LiveId" clId="{77EB0E50-F7E5-494B-9C90-80538E942809}" dt="2024-04-16T02:44:28.496" v="426" actId="26606"/>
          <ac:spMkLst>
            <pc:docMk/>
            <pc:sldMk cId="401925056" sldId="277"/>
            <ac:spMk id="14" creationId="{CAC996C7-7B84-4645-9AA1-6EA85EAB47D6}"/>
          </ac:spMkLst>
        </pc:spChg>
        <pc:spChg chg="add">
          <ac:chgData name="Stephanie Aguirre" userId="92ec9bf0bb676b43" providerId="LiveId" clId="{77EB0E50-F7E5-494B-9C90-80538E942809}" dt="2024-04-16T02:44:28.496" v="426" actId="26606"/>
          <ac:spMkLst>
            <pc:docMk/>
            <pc:sldMk cId="401925056" sldId="277"/>
            <ac:spMk id="16" creationId="{32DC315B-5680-47D9-B827-34D012FB14B2}"/>
          </ac:spMkLst>
        </pc:spChg>
        <pc:picChg chg="add mod">
          <ac:chgData name="Stephanie Aguirre" userId="92ec9bf0bb676b43" providerId="LiveId" clId="{77EB0E50-F7E5-494B-9C90-80538E942809}" dt="2024-04-16T03:11:23.478" v="780" actId="1076"/>
          <ac:picMkLst>
            <pc:docMk/>
            <pc:sldMk cId="401925056" sldId="277"/>
            <ac:picMk id="4" creationId="{A6882F3D-529A-F70C-D34A-3E6232306306}"/>
          </ac:picMkLst>
        </pc:picChg>
        <pc:picChg chg="add">
          <ac:chgData name="Stephanie Aguirre" userId="92ec9bf0bb676b43" providerId="LiveId" clId="{77EB0E50-F7E5-494B-9C90-80538E942809}" dt="2024-04-16T02:44:28.496" v="426" actId="26606"/>
          <ac:picMkLst>
            <pc:docMk/>
            <pc:sldMk cId="401925056" sldId="277"/>
            <ac:picMk id="12" creationId="{B4E7D395-0531-4A17-A276-FDA3EB7792EC}"/>
          </ac:picMkLst>
        </pc:picChg>
      </pc:sldChg>
      <pc:sldChg chg="addSp modSp new mod setBg modAnim setClrOvrMap">
        <pc:chgData name="Stephanie Aguirre" userId="92ec9bf0bb676b43" providerId="LiveId" clId="{77EB0E50-F7E5-494B-9C90-80538E942809}" dt="2024-04-16T03:11:33.871" v="783"/>
        <pc:sldMkLst>
          <pc:docMk/>
          <pc:sldMk cId="2179592200" sldId="278"/>
        </pc:sldMkLst>
        <pc:spChg chg="mod">
          <ac:chgData name="Stephanie Aguirre" userId="92ec9bf0bb676b43" providerId="LiveId" clId="{77EB0E50-F7E5-494B-9C90-80538E942809}" dt="2024-04-16T02:44:24.834" v="425" actId="26606"/>
          <ac:spMkLst>
            <pc:docMk/>
            <pc:sldMk cId="2179592200" sldId="278"/>
            <ac:spMk id="2" creationId="{9BAEBCDB-4FA9-C0F1-C5F1-455639C65030}"/>
          </ac:spMkLst>
        </pc:spChg>
        <pc:spChg chg="mod">
          <ac:chgData name="Stephanie Aguirre" userId="92ec9bf0bb676b43" providerId="LiveId" clId="{77EB0E50-F7E5-494B-9C90-80538E942809}" dt="2024-04-16T02:44:24.834" v="425" actId="26606"/>
          <ac:spMkLst>
            <pc:docMk/>
            <pc:sldMk cId="2179592200" sldId="278"/>
            <ac:spMk id="3" creationId="{C96A6839-D20B-7A0E-BEEC-E671831D0BE7}"/>
          </ac:spMkLst>
        </pc:spChg>
        <pc:spChg chg="add">
          <ac:chgData name="Stephanie Aguirre" userId="92ec9bf0bb676b43" providerId="LiveId" clId="{77EB0E50-F7E5-494B-9C90-80538E942809}" dt="2024-04-16T02:44:24.834" v="425" actId="26606"/>
          <ac:spMkLst>
            <pc:docMk/>
            <pc:sldMk cId="2179592200" sldId="278"/>
            <ac:spMk id="10" creationId="{B5E326A3-EB92-4BDA-9F77-45197E0CBE7E}"/>
          </ac:spMkLst>
        </pc:spChg>
        <pc:spChg chg="add">
          <ac:chgData name="Stephanie Aguirre" userId="92ec9bf0bb676b43" providerId="LiveId" clId="{77EB0E50-F7E5-494B-9C90-80538E942809}" dt="2024-04-16T02:44:24.834" v="425" actId="26606"/>
          <ac:spMkLst>
            <pc:docMk/>
            <pc:sldMk cId="2179592200" sldId="278"/>
            <ac:spMk id="14" creationId="{CAC996C7-7B84-4645-9AA1-6EA85EAB47D6}"/>
          </ac:spMkLst>
        </pc:spChg>
        <pc:spChg chg="add">
          <ac:chgData name="Stephanie Aguirre" userId="92ec9bf0bb676b43" providerId="LiveId" clId="{77EB0E50-F7E5-494B-9C90-80538E942809}" dt="2024-04-16T02:44:24.834" v="425" actId="26606"/>
          <ac:spMkLst>
            <pc:docMk/>
            <pc:sldMk cId="2179592200" sldId="278"/>
            <ac:spMk id="16" creationId="{32DC315B-5680-47D9-B827-34D012FB14B2}"/>
          </ac:spMkLst>
        </pc:spChg>
        <pc:picChg chg="add mod">
          <ac:chgData name="Stephanie Aguirre" userId="92ec9bf0bb676b43" providerId="LiveId" clId="{77EB0E50-F7E5-494B-9C90-80538E942809}" dt="2024-04-16T03:11:31.560" v="782" actId="1076"/>
          <ac:picMkLst>
            <pc:docMk/>
            <pc:sldMk cId="2179592200" sldId="278"/>
            <ac:picMk id="4" creationId="{FE833E12-2CA8-DB2E-F33D-C169E227DBA6}"/>
          </ac:picMkLst>
        </pc:picChg>
        <pc:picChg chg="add">
          <ac:chgData name="Stephanie Aguirre" userId="92ec9bf0bb676b43" providerId="LiveId" clId="{77EB0E50-F7E5-494B-9C90-80538E942809}" dt="2024-04-16T02:44:24.834" v="425" actId="26606"/>
          <ac:picMkLst>
            <pc:docMk/>
            <pc:sldMk cId="2179592200" sldId="278"/>
            <ac:picMk id="12" creationId="{B4E7D395-0531-4A17-A276-FDA3EB7792EC}"/>
          </ac:picMkLst>
        </pc:picChg>
      </pc:sldChg>
      <pc:sldChg chg="addSp modSp new mod setBg">
        <pc:chgData name="Stephanie Aguirre" userId="92ec9bf0bb676b43" providerId="LiveId" clId="{77EB0E50-F7E5-494B-9C90-80538E942809}" dt="2024-04-16T02:52:13.339" v="581" actId="26606"/>
        <pc:sldMkLst>
          <pc:docMk/>
          <pc:sldMk cId="486621449" sldId="279"/>
        </pc:sldMkLst>
        <pc:spChg chg="mod">
          <ac:chgData name="Stephanie Aguirre" userId="92ec9bf0bb676b43" providerId="LiveId" clId="{77EB0E50-F7E5-494B-9C90-80538E942809}" dt="2024-04-16T02:52:13.339" v="581" actId="26606"/>
          <ac:spMkLst>
            <pc:docMk/>
            <pc:sldMk cId="486621449" sldId="279"/>
            <ac:spMk id="2" creationId="{1A998954-4B8A-40BC-FB65-FE8866B386A5}"/>
          </ac:spMkLst>
        </pc:spChg>
        <pc:spChg chg="mod">
          <ac:chgData name="Stephanie Aguirre" userId="92ec9bf0bb676b43" providerId="LiveId" clId="{77EB0E50-F7E5-494B-9C90-80538E942809}" dt="2024-04-16T02:52:13.339" v="581" actId="26606"/>
          <ac:spMkLst>
            <pc:docMk/>
            <pc:sldMk cId="486621449" sldId="279"/>
            <ac:spMk id="3" creationId="{687567E2-7D28-F6A1-6C46-66CDDFE7D0EF}"/>
          </ac:spMkLst>
        </pc:spChg>
        <pc:spChg chg="add">
          <ac:chgData name="Stephanie Aguirre" userId="92ec9bf0bb676b43" providerId="LiveId" clId="{77EB0E50-F7E5-494B-9C90-80538E942809}" dt="2024-04-16T02:52:13.339" v="581" actId="26606"/>
          <ac:spMkLst>
            <pc:docMk/>
            <pc:sldMk cId="486621449" sldId="279"/>
            <ac:spMk id="9" creationId="{00748FE5-971C-4D3D-9E82-844F9896DE50}"/>
          </ac:spMkLst>
        </pc:spChg>
        <pc:spChg chg="add">
          <ac:chgData name="Stephanie Aguirre" userId="92ec9bf0bb676b43" providerId="LiveId" clId="{77EB0E50-F7E5-494B-9C90-80538E942809}" dt="2024-04-16T02:52:13.339" v="581" actId="26606"/>
          <ac:spMkLst>
            <pc:docMk/>
            <pc:sldMk cId="486621449" sldId="279"/>
            <ac:spMk id="15" creationId="{357561C8-C082-42A2-8092-4FB6D770AC71}"/>
          </ac:spMkLst>
        </pc:spChg>
        <pc:spChg chg="add">
          <ac:chgData name="Stephanie Aguirre" userId="92ec9bf0bb676b43" providerId="LiveId" clId="{77EB0E50-F7E5-494B-9C90-80538E942809}" dt="2024-04-16T02:52:13.339" v="581" actId="26606"/>
          <ac:spMkLst>
            <pc:docMk/>
            <pc:sldMk cId="486621449" sldId="279"/>
            <ac:spMk id="17" creationId="{7FC43BFC-462D-410C-B3EE-F37EF751CFFB}"/>
          </ac:spMkLst>
        </pc:spChg>
        <pc:spChg chg="add">
          <ac:chgData name="Stephanie Aguirre" userId="92ec9bf0bb676b43" providerId="LiveId" clId="{77EB0E50-F7E5-494B-9C90-80538E942809}" dt="2024-04-16T02:52:13.339" v="581" actId="26606"/>
          <ac:spMkLst>
            <pc:docMk/>
            <pc:sldMk cId="486621449" sldId="279"/>
            <ac:spMk id="19" creationId="{DDB9C59E-E311-421C-83D7-D60C5EBE7932}"/>
          </ac:spMkLst>
        </pc:spChg>
        <pc:spChg chg="add">
          <ac:chgData name="Stephanie Aguirre" userId="92ec9bf0bb676b43" providerId="LiveId" clId="{77EB0E50-F7E5-494B-9C90-80538E942809}" dt="2024-04-16T02:52:13.339" v="581" actId="26606"/>
          <ac:spMkLst>
            <pc:docMk/>
            <pc:sldMk cId="486621449" sldId="279"/>
            <ac:spMk id="21" creationId="{FF9CCB84-4641-45C1-9C0C-D35DEB9B2ADE}"/>
          </ac:spMkLst>
        </pc:spChg>
        <pc:picChg chg="add">
          <ac:chgData name="Stephanie Aguirre" userId="92ec9bf0bb676b43" providerId="LiveId" clId="{77EB0E50-F7E5-494B-9C90-80538E942809}" dt="2024-04-16T02:52:13.339" v="581" actId="26606"/>
          <ac:picMkLst>
            <pc:docMk/>
            <pc:sldMk cId="486621449" sldId="279"/>
            <ac:picMk id="5" creationId="{5F7CA5C1-ABDB-D9FA-079F-99CA52DBEF44}"/>
          </ac:picMkLst>
        </pc:picChg>
        <pc:picChg chg="add">
          <ac:chgData name="Stephanie Aguirre" userId="92ec9bf0bb676b43" providerId="LiveId" clId="{77EB0E50-F7E5-494B-9C90-80538E942809}" dt="2024-04-16T02:52:13.339" v="581" actId="26606"/>
          <ac:picMkLst>
            <pc:docMk/>
            <pc:sldMk cId="486621449" sldId="279"/>
            <ac:picMk id="11" creationId="{265180ED-82FA-4DB9-977A-EF01472A5B9A}"/>
          </ac:picMkLst>
        </pc:picChg>
        <pc:picChg chg="add">
          <ac:chgData name="Stephanie Aguirre" userId="92ec9bf0bb676b43" providerId="LiveId" clId="{77EB0E50-F7E5-494B-9C90-80538E942809}" dt="2024-04-16T02:52:13.339" v="581" actId="26606"/>
          <ac:picMkLst>
            <pc:docMk/>
            <pc:sldMk cId="486621449" sldId="279"/>
            <ac:picMk id="13" creationId="{1770DC71-8434-464C-A23E-E7BC9BC893F8}"/>
          </ac:picMkLst>
        </pc:picChg>
      </pc:sldChg>
      <pc:sldChg chg="addSp modSp new mod setBg modAnim setClrOvrMap">
        <pc:chgData name="Stephanie Aguirre" userId="92ec9bf0bb676b43" providerId="LiveId" clId="{77EB0E50-F7E5-494B-9C90-80538E942809}" dt="2024-04-16T03:11:38.552" v="784"/>
        <pc:sldMkLst>
          <pc:docMk/>
          <pc:sldMk cId="2384130687" sldId="280"/>
        </pc:sldMkLst>
        <pc:spChg chg="mod">
          <ac:chgData name="Stephanie Aguirre" userId="92ec9bf0bb676b43" providerId="LiveId" clId="{77EB0E50-F7E5-494B-9C90-80538E942809}" dt="2024-04-16T02:50:10.792" v="547" actId="26606"/>
          <ac:spMkLst>
            <pc:docMk/>
            <pc:sldMk cId="2384130687" sldId="280"/>
            <ac:spMk id="2" creationId="{88FEA467-1C20-A1FF-13AE-C63D058C03A0}"/>
          </ac:spMkLst>
        </pc:spChg>
        <pc:spChg chg="mod">
          <ac:chgData name="Stephanie Aguirre" userId="92ec9bf0bb676b43" providerId="LiveId" clId="{77EB0E50-F7E5-494B-9C90-80538E942809}" dt="2024-04-16T02:50:28.242" v="549" actId="255"/>
          <ac:spMkLst>
            <pc:docMk/>
            <pc:sldMk cId="2384130687" sldId="280"/>
            <ac:spMk id="3" creationId="{C913C2EA-3C5A-7D3D-16EE-F7E1028198C3}"/>
          </ac:spMkLst>
        </pc:spChg>
        <pc:spChg chg="add">
          <ac:chgData name="Stephanie Aguirre" userId="92ec9bf0bb676b43" providerId="LiveId" clId="{77EB0E50-F7E5-494B-9C90-80538E942809}" dt="2024-04-16T02:50:10.792" v="547" actId="26606"/>
          <ac:spMkLst>
            <pc:docMk/>
            <pc:sldMk cId="2384130687" sldId="280"/>
            <ac:spMk id="10" creationId="{B5E326A3-EB92-4BDA-9F77-45197E0CBE7E}"/>
          </ac:spMkLst>
        </pc:spChg>
        <pc:spChg chg="add">
          <ac:chgData name="Stephanie Aguirre" userId="92ec9bf0bb676b43" providerId="LiveId" clId="{77EB0E50-F7E5-494B-9C90-80538E942809}" dt="2024-04-16T02:50:10.792" v="547" actId="26606"/>
          <ac:spMkLst>
            <pc:docMk/>
            <pc:sldMk cId="2384130687" sldId="280"/>
            <ac:spMk id="14" creationId="{CAC996C7-7B84-4645-9AA1-6EA85EAB47D6}"/>
          </ac:spMkLst>
        </pc:spChg>
        <pc:spChg chg="add">
          <ac:chgData name="Stephanie Aguirre" userId="92ec9bf0bb676b43" providerId="LiveId" clId="{77EB0E50-F7E5-494B-9C90-80538E942809}" dt="2024-04-16T02:50:10.792" v="547" actId="26606"/>
          <ac:spMkLst>
            <pc:docMk/>
            <pc:sldMk cId="2384130687" sldId="280"/>
            <ac:spMk id="16" creationId="{32DC315B-5680-47D9-B827-34D012FB14B2}"/>
          </ac:spMkLst>
        </pc:spChg>
        <pc:picChg chg="add mod">
          <ac:chgData name="Stephanie Aguirre" userId="92ec9bf0bb676b43" providerId="LiveId" clId="{77EB0E50-F7E5-494B-9C90-80538E942809}" dt="2024-04-16T02:50:17.486" v="548" actId="1076"/>
          <ac:picMkLst>
            <pc:docMk/>
            <pc:sldMk cId="2384130687" sldId="280"/>
            <ac:picMk id="4" creationId="{B5256F86-8509-9220-3C2C-43F2B50693E8}"/>
          </ac:picMkLst>
        </pc:picChg>
        <pc:picChg chg="add">
          <ac:chgData name="Stephanie Aguirre" userId="92ec9bf0bb676b43" providerId="LiveId" clId="{77EB0E50-F7E5-494B-9C90-80538E942809}" dt="2024-04-16T02:50:10.792" v="547" actId="26606"/>
          <ac:picMkLst>
            <pc:docMk/>
            <pc:sldMk cId="2384130687" sldId="280"/>
            <ac:picMk id="12" creationId="{B4E7D395-0531-4A17-A276-FDA3EB7792EC}"/>
          </ac:picMkLst>
        </pc:picChg>
      </pc:sldChg>
      <pc:sldChg chg="addSp modSp new mod setBg modAnim">
        <pc:chgData name="Stephanie Aguirre" userId="92ec9bf0bb676b43" providerId="LiveId" clId="{77EB0E50-F7E5-494B-9C90-80538E942809}" dt="2024-04-16T03:11:43.952" v="785"/>
        <pc:sldMkLst>
          <pc:docMk/>
          <pc:sldMk cId="1844674373" sldId="281"/>
        </pc:sldMkLst>
        <pc:spChg chg="mod">
          <ac:chgData name="Stephanie Aguirre" userId="92ec9bf0bb676b43" providerId="LiveId" clId="{77EB0E50-F7E5-494B-9C90-80538E942809}" dt="2024-04-16T02:53:04.729" v="602" actId="26606"/>
          <ac:spMkLst>
            <pc:docMk/>
            <pc:sldMk cId="1844674373" sldId="281"/>
            <ac:spMk id="2" creationId="{4DA5901F-BB5E-6425-BCEF-858160464EFA}"/>
          </ac:spMkLst>
        </pc:spChg>
        <pc:spChg chg="mod">
          <ac:chgData name="Stephanie Aguirre" userId="92ec9bf0bb676b43" providerId="LiveId" clId="{77EB0E50-F7E5-494B-9C90-80538E942809}" dt="2024-04-16T02:53:04.729" v="602" actId="26606"/>
          <ac:spMkLst>
            <pc:docMk/>
            <pc:sldMk cId="1844674373" sldId="281"/>
            <ac:spMk id="3" creationId="{84321EF5-F040-7AC2-4E8C-9514439623A7}"/>
          </ac:spMkLst>
        </pc:spChg>
        <pc:spChg chg="add">
          <ac:chgData name="Stephanie Aguirre" userId="92ec9bf0bb676b43" providerId="LiveId" clId="{77EB0E50-F7E5-494B-9C90-80538E942809}" dt="2024-04-16T02:53:04.729" v="602" actId="26606"/>
          <ac:spMkLst>
            <pc:docMk/>
            <pc:sldMk cId="1844674373" sldId="281"/>
            <ac:spMk id="10" creationId="{A683DBC4-DF1F-47B4-A427-3A02BF6FCA01}"/>
          </ac:spMkLst>
        </pc:spChg>
        <pc:spChg chg="add">
          <ac:chgData name="Stephanie Aguirre" userId="92ec9bf0bb676b43" providerId="LiveId" clId="{77EB0E50-F7E5-494B-9C90-80538E942809}" dt="2024-04-16T02:53:04.729" v="602" actId="26606"/>
          <ac:spMkLst>
            <pc:docMk/>
            <pc:sldMk cId="1844674373" sldId="281"/>
            <ac:spMk id="16" creationId="{C9206E69-8320-4953-8527-D4C926A4632A}"/>
          </ac:spMkLst>
        </pc:spChg>
        <pc:spChg chg="add">
          <ac:chgData name="Stephanie Aguirre" userId="92ec9bf0bb676b43" providerId="LiveId" clId="{77EB0E50-F7E5-494B-9C90-80538E942809}" dt="2024-04-16T02:53:04.729" v="602" actId="26606"/>
          <ac:spMkLst>
            <pc:docMk/>
            <pc:sldMk cId="1844674373" sldId="281"/>
            <ac:spMk id="18" creationId="{EFB0BA3C-4542-415C-9AD5-4A65B973D493}"/>
          </ac:spMkLst>
        </pc:spChg>
        <pc:spChg chg="add">
          <ac:chgData name="Stephanie Aguirre" userId="92ec9bf0bb676b43" providerId="LiveId" clId="{77EB0E50-F7E5-494B-9C90-80538E942809}" dt="2024-04-16T02:53:04.729" v="602" actId="26606"/>
          <ac:spMkLst>
            <pc:docMk/>
            <pc:sldMk cId="1844674373" sldId="281"/>
            <ac:spMk id="20" creationId="{D3FCC301-B2A8-4BFA-8ADD-314A8AC885CE}"/>
          </ac:spMkLst>
        </pc:spChg>
        <pc:spChg chg="add">
          <ac:chgData name="Stephanie Aguirre" userId="92ec9bf0bb676b43" providerId="LiveId" clId="{77EB0E50-F7E5-494B-9C90-80538E942809}" dt="2024-04-16T02:53:04.729" v="602" actId="26606"/>
          <ac:spMkLst>
            <pc:docMk/>
            <pc:sldMk cId="1844674373" sldId="281"/>
            <ac:spMk id="22" creationId="{341BA995-C21C-4D29-BE49-3CBE5718953D}"/>
          </ac:spMkLst>
        </pc:spChg>
        <pc:spChg chg="add">
          <ac:chgData name="Stephanie Aguirre" userId="92ec9bf0bb676b43" providerId="LiveId" clId="{77EB0E50-F7E5-494B-9C90-80538E942809}" dt="2024-04-16T02:53:04.729" v="602" actId="26606"/>
          <ac:spMkLst>
            <pc:docMk/>
            <pc:sldMk cId="1844674373" sldId="281"/>
            <ac:spMk id="24" creationId="{F6B63D7C-DA20-4B10-8164-8F1ACA90EED7}"/>
          </ac:spMkLst>
        </pc:spChg>
        <pc:spChg chg="add">
          <ac:chgData name="Stephanie Aguirre" userId="92ec9bf0bb676b43" providerId="LiveId" clId="{77EB0E50-F7E5-494B-9C90-80538E942809}" dt="2024-04-16T02:53:04.729" v="602" actId="26606"/>
          <ac:spMkLst>
            <pc:docMk/>
            <pc:sldMk cId="1844674373" sldId="281"/>
            <ac:spMk id="26" creationId="{BCEB1DFB-E9D4-4418-85B6-90079F889483}"/>
          </ac:spMkLst>
        </pc:spChg>
        <pc:picChg chg="add mod">
          <ac:chgData name="Stephanie Aguirre" userId="92ec9bf0bb676b43" providerId="LiveId" clId="{77EB0E50-F7E5-494B-9C90-80538E942809}" dt="2024-04-16T02:54:49.134" v="604" actId="1076"/>
          <ac:picMkLst>
            <pc:docMk/>
            <pc:sldMk cId="1844674373" sldId="281"/>
            <ac:picMk id="4" creationId="{F5691A6E-3323-5ED2-08A6-6B60192D0A40}"/>
          </ac:picMkLst>
        </pc:picChg>
        <pc:picChg chg="add">
          <ac:chgData name="Stephanie Aguirre" userId="92ec9bf0bb676b43" providerId="LiveId" clId="{77EB0E50-F7E5-494B-9C90-80538E942809}" dt="2024-04-16T02:53:04.729" v="602" actId="26606"/>
          <ac:picMkLst>
            <pc:docMk/>
            <pc:sldMk cId="1844674373" sldId="281"/>
            <ac:picMk id="7" creationId="{EE5E8670-1392-500A-13F5-BC4756C4E5F2}"/>
          </ac:picMkLst>
        </pc:picChg>
        <pc:picChg chg="add">
          <ac:chgData name="Stephanie Aguirre" userId="92ec9bf0bb676b43" providerId="LiveId" clId="{77EB0E50-F7E5-494B-9C90-80538E942809}" dt="2024-04-16T02:53:04.729" v="602" actId="26606"/>
          <ac:picMkLst>
            <pc:docMk/>
            <pc:sldMk cId="1844674373" sldId="281"/>
            <ac:picMk id="12" creationId="{5B505947-2EDE-4036-BAB7-9D467D50A8D1}"/>
          </ac:picMkLst>
        </pc:picChg>
        <pc:picChg chg="add">
          <ac:chgData name="Stephanie Aguirre" userId="92ec9bf0bb676b43" providerId="LiveId" clId="{77EB0E50-F7E5-494B-9C90-80538E942809}" dt="2024-04-16T02:53:04.729" v="602" actId="26606"/>
          <ac:picMkLst>
            <pc:docMk/>
            <pc:sldMk cId="1844674373" sldId="281"/>
            <ac:picMk id="14" creationId="{88E107CE-A324-40CD-893D-2D871179D413}"/>
          </ac:picMkLst>
        </pc:picChg>
      </pc:sldChg>
      <pc:sldChg chg="addSp delSp modSp new mod setBg modAnim">
        <pc:chgData name="Stephanie Aguirre" userId="92ec9bf0bb676b43" providerId="LiveId" clId="{77EB0E50-F7E5-494B-9C90-80538E942809}" dt="2024-04-16T03:12:05.188" v="789"/>
        <pc:sldMkLst>
          <pc:docMk/>
          <pc:sldMk cId="3922384566" sldId="282"/>
        </pc:sldMkLst>
        <pc:spChg chg="mod">
          <ac:chgData name="Stephanie Aguirre" userId="92ec9bf0bb676b43" providerId="LiveId" clId="{77EB0E50-F7E5-494B-9C90-80538E942809}" dt="2024-04-16T03:00:18.713" v="759" actId="26606"/>
          <ac:spMkLst>
            <pc:docMk/>
            <pc:sldMk cId="3922384566" sldId="282"/>
            <ac:spMk id="2" creationId="{E400888B-5B5A-6C53-4CEC-9AFCA93F84EC}"/>
          </ac:spMkLst>
        </pc:spChg>
        <pc:spChg chg="mod">
          <ac:chgData name="Stephanie Aguirre" userId="92ec9bf0bb676b43" providerId="LiveId" clId="{77EB0E50-F7E5-494B-9C90-80538E942809}" dt="2024-04-16T03:00:27.124" v="761" actId="20577"/>
          <ac:spMkLst>
            <pc:docMk/>
            <pc:sldMk cId="3922384566" sldId="282"/>
            <ac:spMk id="3" creationId="{EC50164A-6F66-FA78-9D38-43249A7BDAC3}"/>
          </ac:spMkLst>
        </pc:spChg>
        <pc:spChg chg="add del">
          <ac:chgData name="Stephanie Aguirre" userId="92ec9bf0bb676b43" providerId="LiveId" clId="{77EB0E50-F7E5-494B-9C90-80538E942809}" dt="2024-04-16T03:00:18.713" v="759" actId="26606"/>
          <ac:spMkLst>
            <pc:docMk/>
            <pc:sldMk cId="3922384566" sldId="282"/>
            <ac:spMk id="10" creationId="{A683DBC4-DF1F-47B4-A427-3A02BF6FCA01}"/>
          </ac:spMkLst>
        </pc:spChg>
        <pc:spChg chg="add del">
          <ac:chgData name="Stephanie Aguirre" userId="92ec9bf0bb676b43" providerId="LiveId" clId="{77EB0E50-F7E5-494B-9C90-80538E942809}" dt="2024-04-16T02:59:58.246" v="757" actId="26606"/>
          <ac:spMkLst>
            <pc:docMk/>
            <pc:sldMk cId="3922384566" sldId="282"/>
            <ac:spMk id="13" creationId="{8DA14841-53A4-4935-BE65-C8373B8A6D06}"/>
          </ac:spMkLst>
        </pc:spChg>
        <pc:spChg chg="add del">
          <ac:chgData name="Stephanie Aguirre" userId="92ec9bf0bb676b43" providerId="LiveId" clId="{77EB0E50-F7E5-494B-9C90-80538E942809}" dt="2024-04-16T02:59:58.246" v="757" actId="26606"/>
          <ac:spMkLst>
            <pc:docMk/>
            <pc:sldMk cId="3922384566" sldId="282"/>
            <ac:spMk id="15" creationId="{9877C2CF-B2DD-41C8-8B5E-152673376B41}"/>
          </ac:spMkLst>
        </pc:spChg>
        <pc:spChg chg="add del">
          <ac:chgData name="Stephanie Aguirre" userId="92ec9bf0bb676b43" providerId="LiveId" clId="{77EB0E50-F7E5-494B-9C90-80538E942809}" dt="2024-04-16T03:00:18.713" v="759" actId="26606"/>
          <ac:spMkLst>
            <pc:docMk/>
            <pc:sldMk cId="3922384566" sldId="282"/>
            <ac:spMk id="16" creationId="{C9206E69-8320-4953-8527-D4C926A4632A}"/>
          </ac:spMkLst>
        </pc:spChg>
        <pc:spChg chg="add del">
          <ac:chgData name="Stephanie Aguirre" userId="92ec9bf0bb676b43" providerId="LiveId" clId="{77EB0E50-F7E5-494B-9C90-80538E942809}" dt="2024-04-16T02:59:58.246" v="757" actId="26606"/>
          <ac:spMkLst>
            <pc:docMk/>
            <pc:sldMk cId="3922384566" sldId="282"/>
            <ac:spMk id="17" creationId="{D377EE36-E59D-4778-8F99-4B470DA4A306}"/>
          </ac:spMkLst>
        </pc:spChg>
        <pc:spChg chg="add del">
          <ac:chgData name="Stephanie Aguirre" userId="92ec9bf0bb676b43" providerId="LiveId" clId="{77EB0E50-F7E5-494B-9C90-80538E942809}" dt="2024-04-16T03:00:18.713" v="759" actId="26606"/>
          <ac:spMkLst>
            <pc:docMk/>
            <pc:sldMk cId="3922384566" sldId="282"/>
            <ac:spMk id="18" creationId="{EFB0BA3C-4542-415C-9AD5-4A65B973D493}"/>
          </ac:spMkLst>
        </pc:spChg>
        <pc:spChg chg="add del">
          <ac:chgData name="Stephanie Aguirre" userId="92ec9bf0bb676b43" providerId="LiveId" clId="{77EB0E50-F7E5-494B-9C90-80538E942809}" dt="2024-04-16T02:59:58.246" v="757" actId="26606"/>
          <ac:spMkLst>
            <pc:docMk/>
            <pc:sldMk cId="3922384566" sldId="282"/>
            <ac:spMk id="19" creationId="{2586C6C5-47AF-450A-932D-880EF823E596}"/>
          </ac:spMkLst>
        </pc:spChg>
        <pc:spChg chg="add del">
          <ac:chgData name="Stephanie Aguirre" userId="92ec9bf0bb676b43" providerId="LiveId" clId="{77EB0E50-F7E5-494B-9C90-80538E942809}" dt="2024-04-16T03:00:18.713" v="759" actId="26606"/>
          <ac:spMkLst>
            <pc:docMk/>
            <pc:sldMk cId="3922384566" sldId="282"/>
            <ac:spMk id="20" creationId="{D3FCC301-B2A8-4BFA-8ADD-314A8AC885CE}"/>
          </ac:spMkLst>
        </pc:spChg>
        <pc:spChg chg="add del">
          <ac:chgData name="Stephanie Aguirre" userId="92ec9bf0bb676b43" providerId="LiveId" clId="{77EB0E50-F7E5-494B-9C90-80538E942809}" dt="2024-04-16T02:59:58.246" v="757" actId="26606"/>
          <ac:spMkLst>
            <pc:docMk/>
            <pc:sldMk cId="3922384566" sldId="282"/>
            <ac:spMk id="21" creationId="{A587901A-AA64-4940-9803-F67677851150}"/>
          </ac:spMkLst>
        </pc:spChg>
        <pc:spChg chg="add del">
          <ac:chgData name="Stephanie Aguirre" userId="92ec9bf0bb676b43" providerId="LiveId" clId="{77EB0E50-F7E5-494B-9C90-80538E942809}" dt="2024-04-16T03:00:18.713" v="759" actId="26606"/>
          <ac:spMkLst>
            <pc:docMk/>
            <pc:sldMk cId="3922384566" sldId="282"/>
            <ac:spMk id="22" creationId="{341BA995-C21C-4D29-BE49-3CBE5718953D}"/>
          </ac:spMkLst>
        </pc:spChg>
        <pc:spChg chg="add del">
          <ac:chgData name="Stephanie Aguirre" userId="92ec9bf0bb676b43" providerId="LiveId" clId="{77EB0E50-F7E5-494B-9C90-80538E942809}" dt="2024-04-16T02:59:58.246" v="757" actId="26606"/>
          <ac:spMkLst>
            <pc:docMk/>
            <pc:sldMk cId="3922384566" sldId="282"/>
            <ac:spMk id="23" creationId="{147E635D-C3B4-465B-AF24-991B6BF63C49}"/>
          </ac:spMkLst>
        </pc:spChg>
        <pc:spChg chg="add del">
          <ac:chgData name="Stephanie Aguirre" userId="92ec9bf0bb676b43" providerId="LiveId" clId="{77EB0E50-F7E5-494B-9C90-80538E942809}" dt="2024-04-16T03:00:18.713" v="759" actId="26606"/>
          <ac:spMkLst>
            <pc:docMk/>
            <pc:sldMk cId="3922384566" sldId="282"/>
            <ac:spMk id="24" creationId="{F6B63D7C-DA20-4B10-8164-8F1ACA90EED7}"/>
          </ac:spMkLst>
        </pc:spChg>
        <pc:spChg chg="add del">
          <ac:chgData name="Stephanie Aguirre" userId="92ec9bf0bb676b43" providerId="LiveId" clId="{77EB0E50-F7E5-494B-9C90-80538E942809}" dt="2024-04-16T03:00:18.713" v="759" actId="26606"/>
          <ac:spMkLst>
            <pc:docMk/>
            <pc:sldMk cId="3922384566" sldId="282"/>
            <ac:spMk id="26" creationId="{BCEB1DFB-E9D4-4418-85B6-90079F889483}"/>
          </ac:spMkLst>
        </pc:spChg>
        <pc:spChg chg="add del">
          <ac:chgData name="Stephanie Aguirre" userId="92ec9bf0bb676b43" providerId="LiveId" clId="{77EB0E50-F7E5-494B-9C90-80538E942809}" dt="2024-04-16T02:59:58.246" v="757" actId="26606"/>
          <ac:spMkLst>
            <pc:docMk/>
            <pc:sldMk cId="3922384566" sldId="282"/>
            <ac:spMk id="29" creationId="{14E56C4B-C9E0-4F01-AF43-E69279A06A1C}"/>
          </ac:spMkLst>
        </pc:spChg>
        <pc:spChg chg="add del">
          <ac:chgData name="Stephanie Aguirre" userId="92ec9bf0bb676b43" providerId="LiveId" clId="{77EB0E50-F7E5-494B-9C90-80538E942809}" dt="2024-04-16T02:59:58.246" v="757" actId="26606"/>
          <ac:spMkLst>
            <pc:docMk/>
            <pc:sldMk cId="3922384566" sldId="282"/>
            <ac:spMk id="31" creationId="{8C654A17-56DA-4921-A42B-DE255FA66365}"/>
          </ac:spMkLst>
        </pc:spChg>
        <pc:spChg chg="add">
          <ac:chgData name="Stephanie Aguirre" userId="92ec9bf0bb676b43" providerId="LiveId" clId="{77EB0E50-F7E5-494B-9C90-80538E942809}" dt="2024-04-16T03:00:18.713" v="759" actId="26606"/>
          <ac:spMkLst>
            <pc:docMk/>
            <pc:sldMk cId="3922384566" sldId="282"/>
            <ac:spMk id="35" creationId="{4C790028-99AE-4AE4-8269-9913E2D50625}"/>
          </ac:spMkLst>
        </pc:spChg>
        <pc:spChg chg="add">
          <ac:chgData name="Stephanie Aguirre" userId="92ec9bf0bb676b43" providerId="LiveId" clId="{77EB0E50-F7E5-494B-9C90-80538E942809}" dt="2024-04-16T03:00:18.713" v="759" actId="26606"/>
          <ac:spMkLst>
            <pc:docMk/>
            <pc:sldMk cId="3922384566" sldId="282"/>
            <ac:spMk id="37" creationId="{06936A2A-FE08-4EE0-A409-3EF3FA2448DE}"/>
          </ac:spMkLst>
        </pc:spChg>
        <pc:spChg chg="add">
          <ac:chgData name="Stephanie Aguirre" userId="92ec9bf0bb676b43" providerId="LiveId" clId="{77EB0E50-F7E5-494B-9C90-80538E942809}" dt="2024-04-16T03:00:18.713" v="759" actId="26606"/>
          <ac:spMkLst>
            <pc:docMk/>
            <pc:sldMk cId="3922384566" sldId="282"/>
            <ac:spMk id="39" creationId="{BAF0407B-48CB-4C05-B0D7-7A69A0D407F1}"/>
          </ac:spMkLst>
        </pc:spChg>
        <pc:spChg chg="add">
          <ac:chgData name="Stephanie Aguirre" userId="92ec9bf0bb676b43" providerId="LiveId" clId="{77EB0E50-F7E5-494B-9C90-80538E942809}" dt="2024-04-16T03:00:18.713" v="759" actId="26606"/>
          <ac:spMkLst>
            <pc:docMk/>
            <pc:sldMk cId="3922384566" sldId="282"/>
            <ac:spMk id="41" creationId="{ADC50C3D-0DA0-4914-B5B4-D1819CC69813}"/>
          </ac:spMkLst>
        </pc:spChg>
        <pc:spChg chg="add">
          <ac:chgData name="Stephanie Aguirre" userId="92ec9bf0bb676b43" providerId="LiveId" clId="{77EB0E50-F7E5-494B-9C90-80538E942809}" dt="2024-04-16T03:00:18.713" v="759" actId="26606"/>
          <ac:spMkLst>
            <pc:docMk/>
            <pc:sldMk cId="3922384566" sldId="282"/>
            <ac:spMk id="43" creationId="{8CF9E583-1A92-4144-B4FA-81D98317FA04}"/>
          </ac:spMkLst>
        </pc:spChg>
        <pc:spChg chg="add">
          <ac:chgData name="Stephanie Aguirre" userId="92ec9bf0bb676b43" providerId="LiveId" clId="{77EB0E50-F7E5-494B-9C90-80538E942809}" dt="2024-04-16T03:00:18.713" v="759" actId="26606"/>
          <ac:spMkLst>
            <pc:docMk/>
            <pc:sldMk cId="3922384566" sldId="282"/>
            <ac:spMk id="45" creationId="{36C4D283-22EA-4931-9DEC-0304C9414339}"/>
          </ac:spMkLst>
        </pc:spChg>
        <pc:spChg chg="add">
          <ac:chgData name="Stephanie Aguirre" userId="92ec9bf0bb676b43" providerId="LiveId" clId="{77EB0E50-F7E5-494B-9C90-80538E942809}" dt="2024-04-16T03:00:18.713" v="759" actId="26606"/>
          <ac:spMkLst>
            <pc:docMk/>
            <pc:sldMk cId="3922384566" sldId="282"/>
            <ac:spMk id="51" creationId="{9A1F42EF-9A4D-4E5A-B1EE-7E6EDAE71D9D}"/>
          </ac:spMkLst>
        </pc:spChg>
        <pc:spChg chg="add">
          <ac:chgData name="Stephanie Aguirre" userId="92ec9bf0bb676b43" providerId="LiveId" clId="{77EB0E50-F7E5-494B-9C90-80538E942809}" dt="2024-04-16T03:00:18.713" v="759" actId="26606"/>
          <ac:spMkLst>
            <pc:docMk/>
            <pc:sldMk cId="3922384566" sldId="282"/>
            <ac:spMk id="53" creationId="{70B59514-0D9B-415E-B4CB-4CB50B0FE609}"/>
          </ac:spMkLst>
        </pc:spChg>
        <pc:spChg chg="add">
          <ac:chgData name="Stephanie Aguirre" userId="92ec9bf0bb676b43" providerId="LiveId" clId="{77EB0E50-F7E5-494B-9C90-80538E942809}" dt="2024-04-16T03:00:18.713" v="759" actId="26606"/>
          <ac:spMkLst>
            <pc:docMk/>
            <pc:sldMk cId="3922384566" sldId="282"/>
            <ac:spMk id="55" creationId="{937B4B19-EFE0-4CF3-97D5-BADE0BED7865}"/>
          </ac:spMkLst>
        </pc:spChg>
        <pc:spChg chg="add">
          <ac:chgData name="Stephanie Aguirre" userId="92ec9bf0bb676b43" providerId="LiveId" clId="{77EB0E50-F7E5-494B-9C90-80538E942809}" dt="2024-04-16T03:00:18.713" v="759" actId="26606"/>
          <ac:spMkLst>
            <pc:docMk/>
            <pc:sldMk cId="3922384566" sldId="282"/>
            <ac:spMk id="57" creationId="{05610B29-A0F6-4F83-BF46-0A928A0AA446}"/>
          </ac:spMkLst>
        </pc:spChg>
        <pc:picChg chg="add mod">
          <ac:chgData name="Stephanie Aguirre" userId="92ec9bf0bb676b43" providerId="LiveId" clId="{77EB0E50-F7E5-494B-9C90-80538E942809}" dt="2024-04-16T03:12:02.760" v="788" actId="1076"/>
          <ac:picMkLst>
            <pc:docMk/>
            <pc:sldMk cId="3922384566" sldId="282"/>
            <ac:picMk id="4" creationId="{3B1115FF-250C-987E-A0EF-1678AE337EE7}"/>
          </ac:picMkLst>
        </pc:picChg>
        <pc:picChg chg="add del">
          <ac:chgData name="Stephanie Aguirre" userId="92ec9bf0bb676b43" providerId="LiveId" clId="{77EB0E50-F7E5-494B-9C90-80538E942809}" dt="2024-04-16T02:59:58.246" v="757" actId="26606"/>
          <ac:picMkLst>
            <pc:docMk/>
            <pc:sldMk cId="3922384566" sldId="282"/>
            <ac:picMk id="5" creationId="{FBD0B3B7-9CCB-FCB9-2707-2390B21DE6AE}"/>
          </ac:picMkLst>
        </pc:picChg>
        <pc:picChg chg="add mod">
          <ac:chgData name="Stephanie Aguirre" userId="92ec9bf0bb676b43" providerId="LiveId" clId="{77EB0E50-F7E5-494B-9C90-80538E942809}" dt="2024-04-16T03:00:18.713" v="759" actId="26606"/>
          <ac:picMkLst>
            <pc:docMk/>
            <pc:sldMk cId="3922384566" sldId="282"/>
            <ac:picMk id="7" creationId="{5E56E0DC-5766-AB7F-AAD3-667775C123C0}"/>
          </ac:picMkLst>
        </pc:picChg>
        <pc:picChg chg="add del">
          <ac:chgData name="Stephanie Aguirre" userId="92ec9bf0bb676b43" providerId="LiveId" clId="{77EB0E50-F7E5-494B-9C90-80538E942809}" dt="2024-04-16T02:59:58.246" v="757" actId="26606"/>
          <ac:picMkLst>
            <pc:docMk/>
            <pc:sldMk cId="3922384566" sldId="282"/>
            <ac:picMk id="9" creationId="{2FA3880A-8D8F-466C-A4A1-F07BCDD3719C}"/>
          </ac:picMkLst>
        </pc:picChg>
        <pc:picChg chg="add del">
          <ac:chgData name="Stephanie Aguirre" userId="92ec9bf0bb676b43" providerId="LiveId" clId="{77EB0E50-F7E5-494B-9C90-80538E942809}" dt="2024-04-16T02:59:58.246" v="757" actId="26606"/>
          <ac:picMkLst>
            <pc:docMk/>
            <pc:sldMk cId="3922384566" sldId="282"/>
            <ac:picMk id="11" creationId="{3C0A64CB-20A1-4508-B568-284EB04F78EE}"/>
          </ac:picMkLst>
        </pc:picChg>
        <pc:picChg chg="add del">
          <ac:chgData name="Stephanie Aguirre" userId="92ec9bf0bb676b43" providerId="LiveId" clId="{77EB0E50-F7E5-494B-9C90-80538E942809}" dt="2024-04-16T03:00:18.713" v="759" actId="26606"/>
          <ac:picMkLst>
            <pc:docMk/>
            <pc:sldMk cId="3922384566" sldId="282"/>
            <ac:picMk id="12" creationId="{5B505947-2EDE-4036-BAB7-9D467D50A8D1}"/>
          </ac:picMkLst>
        </pc:picChg>
        <pc:picChg chg="add del">
          <ac:chgData name="Stephanie Aguirre" userId="92ec9bf0bb676b43" providerId="LiveId" clId="{77EB0E50-F7E5-494B-9C90-80538E942809}" dt="2024-04-16T03:00:18.713" v="759" actId="26606"/>
          <ac:picMkLst>
            <pc:docMk/>
            <pc:sldMk cId="3922384566" sldId="282"/>
            <ac:picMk id="14" creationId="{88E107CE-A324-40CD-893D-2D871179D413}"/>
          </ac:picMkLst>
        </pc:picChg>
        <pc:picChg chg="add del">
          <ac:chgData name="Stephanie Aguirre" userId="92ec9bf0bb676b43" providerId="LiveId" clId="{77EB0E50-F7E5-494B-9C90-80538E942809}" dt="2024-04-16T02:59:58.246" v="757" actId="26606"/>
          <ac:picMkLst>
            <pc:docMk/>
            <pc:sldMk cId="3922384566" sldId="282"/>
            <ac:picMk id="25" creationId="{4A0623D0-396B-499E-BBFB-C17F1BB0F2DF}"/>
          </ac:picMkLst>
        </pc:picChg>
        <pc:picChg chg="add del">
          <ac:chgData name="Stephanie Aguirre" userId="92ec9bf0bb676b43" providerId="LiveId" clId="{77EB0E50-F7E5-494B-9C90-80538E942809}" dt="2024-04-16T02:59:58.246" v="757" actId="26606"/>
          <ac:picMkLst>
            <pc:docMk/>
            <pc:sldMk cId="3922384566" sldId="282"/>
            <ac:picMk id="27" creationId="{21AF192C-698D-4635-9C9F-F9769A56A96C}"/>
          </ac:picMkLst>
        </pc:picChg>
        <pc:picChg chg="add">
          <ac:chgData name="Stephanie Aguirre" userId="92ec9bf0bb676b43" providerId="LiveId" clId="{77EB0E50-F7E5-494B-9C90-80538E942809}" dt="2024-04-16T03:00:18.713" v="759" actId="26606"/>
          <ac:picMkLst>
            <pc:docMk/>
            <pc:sldMk cId="3922384566" sldId="282"/>
            <ac:picMk id="28" creationId="{01AF5FBB-9FDC-4D75-9DD6-DAF01ED197A0}"/>
          </ac:picMkLst>
        </pc:picChg>
        <pc:picChg chg="add">
          <ac:chgData name="Stephanie Aguirre" userId="92ec9bf0bb676b43" providerId="LiveId" clId="{77EB0E50-F7E5-494B-9C90-80538E942809}" dt="2024-04-16T03:00:18.713" v="759" actId="26606"/>
          <ac:picMkLst>
            <pc:docMk/>
            <pc:sldMk cId="3922384566" sldId="282"/>
            <ac:picMk id="33" creationId="{933BBBE6-F4CF-483E-BA74-B51421B4D93F}"/>
          </ac:picMkLst>
        </pc:picChg>
        <pc:picChg chg="add">
          <ac:chgData name="Stephanie Aguirre" userId="92ec9bf0bb676b43" providerId="LiveId" clId="{77EB0E50-F7E5-494B-9C90-80538E942809}" dt="2024-04-16T03:00:18.713" v="759" actId="26606"/>
          <ac:picMkLst>
            <pc:docMk/>
            <pc:sldMk cId="3922384566" sldId="282"/>
            <ac:picMk id="47" creationId="{A7A9E6DD-CC7C-4150-8911-883397CCA1B2}"/>
          </ac:picMkLst>
        </pc:picChg>
        <pc:picChg chg="add">
          <ac:chgData name="Stephanie Aguirre" userId="92ec9bf0bb676b43" providerId="LiveId" clId="{77EB0E50-F7E5-494B-9C90-80538E942809}" dt="2024-04-16T03:00:18.713" v="759" actId="26606"/>
          <ac:picMkLst>
            <pc:docMk/>
            <pc:sldMk cId="3922384566" sldId="282"/>
            <ac:picMk id="49" creationId="{DDA1B7FE-FED9-4723-8992-4E2804D95197}"/>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1" Type="http://schemas.openxmlformats.org/officeDocument/2006/relationships/hyperlink" Target="https://www.youtube.com/watch?v=d30n-YxOHo4&amp;list=PL9ooVrP1hQOGPQVeapGsJCktzIO4DtI4_&amp;index=13" TargetMode="External"/></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1" Type="http://schemas.openxmlformats.org/officeDocument/2006/relationships/hyperlink" Target="https://www.youtube.com/watch?v=d30n-YxOHo4&amp;list=PL9ooVrP1hQOGPQVeapGsJCktzIO4DtI4_&amp;index=13"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70F45D-4AE9-4198-9287-81A8BA0FAD1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A2B6BA7-90B9-4F09-8734-3E3F6FF89350}">
      <dgm:prSet/>
      <dgm:spPr/>
      <dgm:t>
        <a:bodyPr/>
        <a:lstStyle/>
        <a:p>
          <a:r>
            <a:rPr lang="en-US"/>
            <a:t>End-user protection -  an individual (the user) could accidentally upload malware to a desktop or mobile device, and it could spread to the network.</a:t>
          </a:r>
        </a:p>
      </dgm:t>
    </dgm:pt>
    <dgm:pt modelId="{5CA5AEFB-F4E9-4BB6-93B0-0BAA3D59A5CF}" type="parTrans" cxnId="{3B692555-222E-45EA-98B8-05777C8B07A7}">
      <dgm:prSet/>
      <dgm:spPr/>
      <dgm:t>
        <a:bodyPr/>
        <a:lstStyle/>
        <a:p>
          <a:endParaRPr lang="en-US"/>
        </a:p>
      </dgm:t>
    </dgm:pt>
    <dgm:pt modelId="{811ACABD-8E79-45D3-A796-D78572357D48}" type="sibTrans" cxnId="{3B692555-222E-45EA-98B8-05777C8B07A7}">
      <dgm:prSet/>
      <dgm:spPr/>
      <dgm:t>
        <a:bodyPr/>
        <a:lstStyle/>
        <a:p>
          <a:endParaRPr lang="en-US"/>
        </a:p>
      </dgm:t>
    </dgm:pt>
    <dgm:pt modelId="{7C84FDFD-6DCD-4A25-BB39-239996DECF4D}">
      <dgm:prSet/>
      <dgm:spPr/>
      <dgm:t>
        <a:bodyPr/>
        <a:lstStyle/>
        <a:p>
          <a:r>
            <a:rPr lang="en-US"/>
            <a:t>Security protocols must be in place</a:t>
          </a:r>
        </a:p>
      </dgm:t>
    </dgm:pt>
    <dgm:pt modelId="{652B1229-088A-4F96-97E2-5BC6074E2035}" type="parTrans" cxnId="{1D5DA205-C1CE-4E2C-B778-F03F7BAFAFD0}">
      <dgm:prSet/>
      <dgm:spPr/>
      <dgm:t>
        <a:bodyPr/>
        <a:lstStyle/>
        <a:p>
          <a:endParaRPr lang="en-US"/>
        </a:p>
      </dgm:t>
    </dgm:pt>
    <dgm:pt modelId="{44EBFBDE-6443-48BB-A317-F854DFB4905E}" type="sibTrans" cxnId="{1D5DA205-C1CE-4E2C-B778-F03F7BAFAFD0}">
      <dgm:prSet/>
      <dgm:spPr/>
      <dgm:t>
        <a:bodyPr/>
        <a:lstStyle/>
        <a:p>
          <a:endParaRPr lang="en-US"/>
        </a:p>
      </dgm:t>
    </dgm:pt>
    <dgm:pt modelId="{B05B7196-CA67-4AC4-8EAD-1B5CAB2A29C8}">
      <dgm:prSet/>
      <dgm:spPr/>
      <dgm:t>
        <a:bodyPr/>
        <a:lstStyle/>
        <a:p>
          <a:r>
            <a:rPr lang="en-US"/>
            <a:t>Cyber security training programs help professionals  identify  new threats and ways to combat them. Employees need to be educated and up to date on how to protect their devices and network.</a:t>
          </a:r>
        </a:p>
      </dgm:t>
    </dgm:pt>
    <dgm:pt modelId="{318D0F66-DBC0-4155-98AB-34D6E165FE41}" type="parTrans" cxnId="{4B498578-5370-4812-B33B-B0B3052CF246}">
      <dgm:prSet/>
      <dgm:spPr/>
      <dgm:t>
        <a:bodyPr/>
        <a:lstStyle/>
        <a:p>
          <a:endParaRPr lang="en-US"/>
        </a:p>
      </dgm:t>
    </dgm:pt>
    <dgm:pt modelId="{ADCB8BAC-2A77-47F9-A6F3-305DA705FBAB}" type="sibTrans" cxnId="{4B498578-5370-4812-B33B-B0B3052CF246}">
      <dgm:prSet/>
      <dgm:spPr/>
      <dgm:t>
        <a:bodyPr/>
        <a:lstStyle/>
        <a:p>
          <a:endParaRPr lang="en-US"/>
        </a:p>
      </dgm:t>
    </dgm:pt>
    <dgm:pt modelId="{6D3664D7-DFCC-42E5-B0A5-333138025924}">
      <dgm:prSet/>
      <dgm:spPr/>
      <dgm:t>
        <a:bodyPr/>
        <a:lstStyle/>
        <a:p>
          <a:r>
            <a:rPr lang="en-US"/>
            <a:t>Our training program offers safety tips and tests to help business and individuals guard themselves against cyber threats and attacks</a:t>
          </a:r>
        </a:p>
      </dgm:t>
    </dgm:pt>
    <dgm:pt modelId="{A7E52457-CAAE-4E55-8CA5-CEEFF9F441EB}" type="parTrans" cxnId="{7F30C9F1-AEC5-4616-93F0-8EC89D405266}">
      <dgm:prSet/>
      <dgm:spPr/>
      <dgm:t>
        <a:bodyPr/>
        <a:lstStyle/>
        <a:p>
          <a:endParaRPr lang="en-US"/>
        </a:p>
      </dgm:t>
    </dgm:pt>
    <dgm:pt modelId="{8A8C973B-F6E8-4179-8EC2-FAA619D6F16D}" type="sibTrans" cxnId="{7F30C9F1-AEC5-4616-93F0-8EC89D405266}">
      <dgm:prSet/>
      <dgm:spPr/>
      <dgm:t>
        <a:bodyPr/>
        <a:lstStyle/>
        <a:p>
          <a:endParaRPr lang="en-US"/>
        </a:p>
      </dgm:t>
    </dgm:pt>
    <dgm:pt modelId="{DA5FA667-C765-4D7D-BF1A-7C732AB3E5A4}" type="pres">
      <dgm:prSet presAssocID="{C370F45D-4AE9-4198-9287-81A8BA0FAD17}" presName="root" presStyleCnt="0">
        <dgm:presLayoutVars>
          <dgm:dir/>
          <dgm:resizeHandles val="exact"/>
        </dgm:presLayoutVars>
      </dgm:prSet>
      <dgm:spPr/>
    </dgm:pt>
    <dgm:pt modelId="{B9FCEEAD-C124-4D7F-AF6E-5FDEC74E51E7}" type="pres">
      <dgm:prSet presAssocID="{2A2B6BA7-90B9-4F09-8734-3E3F6FF89350}" presName="compNode" presStyleCnt="0"/>
      <dgm:spPr/>
    </dgm:pt>
    <dgm:pt modelId="{A6F637F4-13DB-49FF-8021-B603B7607C3D}" type="pres">
      <dgm:prSet presAssocID="{2A2B6BA7-90B9-4F09-8734-3E3F6FF89350}" presName="bgRect" presStyleLbl="bgShp" presStyleIdx="0" presStyleCnt="4"/>
      <dgm:spPr/>
    </dgm:pt>
    <dgm:pt modelId="{F7D3308E-1679-488C-925C-2BFC6D1809BF}" type="pres">
      <dgm:prSet presAssocID="{2A2B6BA7-90B9-4F09-8734-3E3F6FF8935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grammer"/>
        </a:ext>
      </dgm:extLst>
    </dgm:pt>
    <dgm:pt modelId="{C3819D2A-B44C-4B0D-AADA-E72E28B7651C}" type="pres">
      <dgm:prSet presAssocID="{2A2B6BA7-90B9-4F09-8734-3E3F6FF89350}" presName="spaceRect" presStyleCnt="0"/>
      <dgm:spPr/>
    </dgm:pt>
    <dgm:pt modelId="{2B91AA6F-6413-4CEA-B045-0978557B7A4E}" type="pres">
      <dgm:prSet presAssocID="{2A2B6BA7-90B9-4F09-8734-3E3F6FF89350}" presName="parTx" presStyleLbl="revTx" presStyleIdx="0" presStyleCnt="4">
        <dgm:presLayoutVars>
          <dgm:chMax val="0"/>
          <dgm:chPref val="0"/>
        </dgm:presLayoutVars>
      </dgm:prSet>
      <dgm:spPr/>
    </dgm:pt>
    <dgm:pt modelId="{5FDC37DB-B2A8-43B9-8130-A0DF8C229FAB}" type="pres">
      <dgm:prSet presAssocID="{811ACABD-8E79-45D3-A796-D78572357D48}" presName="sibTrans" presStyleCnt="0"/>
      <dgm:spPr/>
    </dgm:pt>
    <dgm:pt modelId="{FD9A85EF-F2B2-475C-8CE2-762EB247D4D6}" type="pres">
      <dgm:prSet presAssocID="{7C84FDFD-6DCD-4A25-BB39-239996DECF4D}" presName="compNode" presStyleCnt="0"/>
      <dgm:spPr/>
    </dgm:pt>
    <dgm:pt modelId="{98314B2A-BE43-4147-BD97-6E191DF566D2}" type="pres">
      <dgm:prSet presAssocID="{7C84FDFD-6DCD-4A25-BB39-239996DECF4D}" presName="bgRect" presStyleLbl="bgShp" presStyleIdx="1" presStyleCnt="4"/>
      <dgm:spPr/>
    </dgm:pt>
    <dgm:pt modelId="{5BA48512-989A-4E3D-B27D-5EAF8BB7D3C0}" type="pres">
      <dgm:prSet presAssocID="{7C84FDFD-6DCD-4A25-BB39-239996DECF4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ck"/>
        </a:ext>
      </dgm:extLst>
    </dgm:pt>
    <dgm:pt modelId="{962A61CF-8744-4618-8F7D-DC743E962513}" type="pres">
      <dgm:prSet presAssocID="{7C84FDFD-6DCD-4A25-BB39-239996DECF4D}" presName="spaceRect" presStyleCnt="0"/>
      <dgm:spPr/>
    </dgm:pt>
    <dgm:pt modelId="{31AD7835-D870-4DD0-9FA1-99E9C08AA372}" type="pres">
      <dgm:prSet presAssocID="{7C84FDFD-6DCD-4A25-BB39-239996DECF4D}" presName="parTx" presStyleLbl="revTx" presStyleIdx="1" presStyleCnt="4">
        <dgm:presLayoutVars>
          <dgm:chMax val="0"/>
          <dgm:chPref val="0"/>
        </dgm:presLayoutVars>
      </dgm:prSet>
      <dgm:spPr/>
    </dgm:pt>
    <dgm:pt modelId="{05AE2C03-981E-4301-89D6-24895B13232E}" type="pres">
      <dgm:prSet presAssocID="{44EBFBDE-6443-48BB-A317-F854DFB4905E}" presName="sibTrans" presStyleCnt="0"/>
      <dgm:spPr/>
    </dgm:pt>
    <dgm:pt modelId="{0AD29832-FB86-4562-BFCA-1B08C85A495E}" type="pres">
      <dgm:prSet presAssocID="{B05B7196-CA67-4AC4-8EAD-1B5CAB2A29C8}" presName="compNode" presStyleCnt="0"/>
      <dgm:spPr/>
    </dgm:pt>
    <dgm:pt modelId="{15833BA0-8B3D-498E-9826-9DF825385D23}" type="pres">
      <dgm:prSet presAssocID="{B05B7196-CA67-4AC4-8EAD-1B5CAB2A29C8}" presName="bgRect" presStyleLbl="bgShp" presStyleIdx="2" presStyleCnt="4"/>
      <dgm:spPr/>
    </dgm:pt>
    <dgm:pt modelId="{B3ADBBDC-86A8-4ABD-AE89-40E2D686D1EF}" type="pres">
      <dgm:prSet presAssocID="{B05B7196-CA67-4AC4-8EAD-1B5CAB2A29C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cessor"/>
        </a:ext>
      </dgm:extLst>
    </dgm:pt>
    <dgm:pt modelId="{5EAA7305-6B86-42A6-B6F8-7CE7D384E8CB}" type="pres">
      <dgm:prSet presAssocID="{B05B7196-CA67-4AC4-8EAD-1B5CAB2A29C8}" presName="spaceRect" presStyleCnt="0"/>
      <dgm:spPr/>
    </dgm:pt>
    <dgm:pt modelId="{90487BFB-4399-4480-888D-0B9D6F8793DC}" type="pres">
      <dgm:prSet presAssocID="{B05B7196-CA67-4AC4-8EAD-1B5CAB2A29C8}" presName="parTx" presStyleLbl="revTx" presStyleIdx="2" presStyleCnt="4">
        <dgm:presLayoutVars>
          <dgm:chMax val="0"/>
          <dgm:chPref val="0"/>
        </dgm:presLayoutVars>
      </dgm:prSet>
      <dgm:spPr/>
    </dgm:pt>
    <dgm:pt modelId="{B1616DCD-C32D-424A-A3B8-D4FD725CC9D8}" type="pres">
      <dgm:prSet presAssocID="{ADCB8BAC-2A77-47F9-A6F3-305DA705FBAB}" presName="sibTrans" presStyleCnt="0"/>
      <dgm:spPr/>
    </dgm:pt>
    <dgm:pt modelId="{495170D7-9845-4C4D-BDE7-720932CA8149}" type="pres">
      <dgm:prSet presAssocID="{6D3664D7-DFCC-42E5-B0A5-333138025924}" presName="compNode" presStyleCnt="0"/>
      <dgm:spPr/>
    </dgm:pt>
    <dgm:pt modelId="{2A52C7AB-7FBF-4D00-A6C5-1C68A8B22A23}" type="pres">
      <dgm:prSet presAssocID="{6D3664D7-DFCC-42E5-B0A5-333138025924}" presName="bgRect" presStyleLbl="bgShp" presStyleIdx="3" presStyleCnt="4"/>
      <dgm:spPr/>
    </dgm:pt>
    <dgm:pt modelId="{8E1D0A43-C7A2-4177-BC8D-D20FCD273372}" type="pres">
      <dgm:prSet presAssocID="{6D3664D7-DFCC-42E5-B0A5-33313802592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ffice Worker"/>
        </a:ext>
      </dgm:extLst>
    </dgm:pt>
    <dgm:pt modelId="{9E3D16AF-46B0-4AE0-943E-EB230B8843FA}" type="pres">
      <dgm:prSet presAssocID="{6D3664D7-DFCC-42E5-B0A5-333138025924}" presName="spaceRect" presStyleCnt="0"/>
      <dgm:spPr/>
    </dgm:pt>
    <dgm:pt modelId="{9B6BC58B-A765-43D5-A1C2-34F8B5F9C41F}" type="pres">
      <dgm:prSet presAssocID="{6D3664D7-DFCC-42E5-B0A5-333138025924}" presName="parTx" presStyleLbl="revTx" presStyleIdx="3" presStyleCnt="4">
        <dgm:presLayoutVars>
          <dgm:chMax val="0"/>
          <dgm:chPref val="0"/>
        </dgm:presLayoutVars>
      </dgm:prSet>
      <dgm:spPr/>
    </dgm:pt>
  </dgm:ptLst>
  <dgm:cxnLst>
    <dgm:cxn modelId="{1D5DA205-C1CE-4E2C-B778-F03F7BAFAFD0}" srcId="{C370F45D-4AE9-4198-9287-81A8BA0FAD17}" destId="{7C84FDFD-6DCD-4A25-BB39-239996DECF4D}" srcOrd="1" destOrd="0" parTransId="{652B1229-088A-4F96-97E2-5BC6074E2035}" sibTransId="{44EBFBDE-6443-48BB-A317-F854DFB4905E}"/>
    <dgm:cxn modelId="{0F739912-B5AC-4099-B7D9-9D75FC4A5CC9}" type="presOf" srcId="{B05B7196-CA67-4AC4-8EAD-1B5CAB2A29C8}" destId="{90487BFB-4399-4480-888D-0B9D6F8793DC}" srcOrd="0" destOrd="0" presId="urn:microsoft.com/office/officeart/2018/2/layout/IconVerticalSolidList"/>
    <dgm:cxn modelId="{652C052A-8C53-425F-B3A2-66EDA5397ACC}" type="presOf" srcId="{6D3664D7-DFCC-42E5-B0A5-333138025924}" destId="{9B6BC58B-A765-43D5-A1C2-34F8B5F9C41F}" srcOrd="0" destOrd="0" presId="urn:microsoft.com/office/officeart/2018/2/layout/IconVerticalSolidList"/>
    <dgm:cxn modelId="{3B692555-222E-45EA-98B8-05777C8B07A7}" srcId="{C370F45D-4AE9-4198-9287-81A8BA0FAD17}" destId="{2A2B6BA7-90B9-4F09-8734-3E3F6FF89350}" srcOrd="0" destOrd="0" parTransId="{5CA5AEFB-F4E9-4BB6-93B0-0BAA3D59A5CF}" sibTransId="{811ACABD-8E79-45D3-A796-D78572357D48}"/>
    <dgm:cxn modelId="{4B498578-5370-4812-B33B-B0B3052CF246}" srcId="{C370F45D-4AE9-4198-9287-81A8BA0FAD17}" destId="{B05B7196-CA67-4AC4-8EAD-1B5CAB2A29C8}" srcOrd="2" destOrd="0" parTransId="{318D0F66-DBC0-4155-98AB-34D6E165FE41}" sibTransId="{ADCB8BAC-2A77-47F9-A6F3-305DA705FBAB}"/>
    <dgm:cxn modelId="{152F0285-B598-4BC6-B5D5-0581899B74DF}" type="presOf" srcId="{2A2B6BA7-90B9-4F09-8734-3E3F6FF89350}" destId="{2B91AA6F-6413-4CEA-B045-0978557B7A4E}" srcOrd="0" destOrd="0" presId="urn:microsoft.com/office/officeart/2018/2/layout/IconVerticalSolidList"/>
    <dgm:cxn modelId="{6FC620AE-AE1D-4FCE-8DE3-AD71C46E8908}" type="presOf" srcId="{7C84FDFD-6DCD-4A25-BB39-239996DECF4D}" destId="{31AD7835-D870-4DD0-9FA1-99E9C08AA372}" srcOrd="0" destOrd="0" presId="urn:microsoft.com/office/officeart/2018/2/layout/IconVerticalSolidList"/>
    <dgm:cxn modelId="{55C88DE7-3827-4207-BD0E-17F4BF75F2FD}" type="presOf" srcId="{C370F45D-4AE9-4198-9287-81A8BA0FAD17}" destId="{DA5FA667-C765-4D7D-BF1A-7C732AB3E5A4}" srcOrd="0" destOrd="0" presId="urn:microsoft.com/office/officeart/2018/2/layout/IconVerticalSolidList"/>
    <dgm:cxn modelId="{7F30C9F1-AEC5-4616-93F0-8EC89D405266}" srcId="{C370F45D-4AE9-4198-9287-81A8BA0FAD17}" destId="{6D3664D7-DFCC-42E5-B0A5-333138025924}" srcOrd="3" destOrd="0" parTransId="{A7E52457-CAAE-4E55-8CA5-CEEFF9F441EB}" sibTransId="{8A8C973B-F6E8-4179-8EC2-FAA619D6F16D}"/>
    <dgm:cxn modelId="{5A1A90CD-DDDE-4C4E-A1EB-CE5C9347D4E7}" type="presParOf" srcId="{DA5FA667-C765-4D7D-BF1A-7C732AB3E5A4}" destId="{B9FCEEAD-C124-4D7F-AF6E-5FDEC74E51E7}" srcOrd="0" destOrd="0" presId="urn:microsoft.com/office/officeart/2018/2/layout/IconVerticalSolidList"/>
    <dgm:cxn modelId="{E0D56B16-5CE1-4116-B179-EBBEA439014C}" type="presParOf" srcId="{B9FCEEAD-C124-4D7F-AF6E-5FDEC74E51E7}" destId="{A6F637F4-13DB-49FF-8021-B603B7607C3D}" srcOrd="0" destOrd="0" presId="urn:microsoft.com/office/officeart/2018/2/layout/IconVerticalSolidList"/>
    <dgm:cxn modelId="{A56D71DF-F037-401D-9F47-B635184276B6}" type="presParOf" srcId="{B9FCEEAD-C124-4D7F-AF6E-5FDEC74E51E7}" destId="{F7D3308E-1679-488C-925C-2BFC6D1809BF}" srcOrd="1" destOrd="0" presId="urn:microsoft.com/office/officeart/2018/2/layout/IconVerticalSolidList"/>
    <dgm:cxn modelId="{B7B7A5F4-A7E0-4048-9F6B-E55DED33C2C2}" type="presParOf" srcId="{B9FCEEAD-C124-4D7F-AF6E-5FDEC74E51E7}" destId="{C3819D2A-B44C-4B0D-AADA-E72E28B7651C}" srcOrd="2" destOrd="0" presId="urn:microsoft.com/office/officeart/2018/2/layout/IconVerticalSolidList"/>
    <dgm:cxn modelId="{0C7D02EA-AE1F-4625-9274-47F34DBFAFAB}" type="presParOf" srcId="{B9FCEEAD-C124-4D7F-AF6E-5FDEC74E51E7}" destId="{2B91AA6F-6413-4CEA-B045-0978557B7A4E}" srcOrd="3" destOrd="0" presId="urn:microsoft.com/office/officeart/2018/2/layout/IconVerticalSolidList"/>
    <dgm:cxn modelId="{16DCFA3B-6177-43DF-A09F-F6AF889D0117}" type="presParOf" srcId="{DA5FA667-C765-4D7D-BF1A-7C732AB3E5A4}" destId="{5FDC37DB-B2A8-43B9-8130-A0DF8C229FAB}" srcOrd="1" destOrd="0" presId="urn:microsoft.com/office/officeart/2018/2/layout/IconVerticalSolidList"/>
    <dgm:cxn modelId="{88490953-8E1C-43DE-BE85-A6F74737F78D}" type="presParOf" srcId="{DA5FA667-C765-4D7D-BF1A-7C732AB3E5A4}" destId="{FD9A85EF-F2B2-475C-8CE2-762EB247D4D6}" srcOrd="2" destOrd="0" presId="urn:microsoft.com/office/officeart/2018/2/layout/IconVerticalSolidList"/>
    <dgm:cxn modelId="{43D9236C-B3CE-45B2-8697-E460BDD5A210}" type="presParOf" srcId="{FD9A85EF-F2B2-475C-8CE2-762EB247D4D6}" destId="{98314B2A-BE43-4147-BD97-6E191DF566D2}" srcOrd="0" destOrd="0" presId="urn:microsoft.com/office/officeart/2018/2/layout/IconVerticalSolidList"/>
    <dgm:cxn modelId="{41FC0079-B16B-4573-85F2-312247B32DBB}" type="presParOf" srcId="{FD9A85EF-F2B2-475C-8CE2-762EB247D4D6}" destId="{5BA48512-989A-4E3D-B27D-5EAF8BB7D3C0}" srcOrd="1" destOrd="0" presId="urn:microsoft.com/office/officeart/2018/2/layout/IconVerticalSolidList"/>
    <dgm:cxn modelId="{F04B77D8-BE8A-411D-8B86-28E094AC4E51}" type="presParOf" srcId="{FD9A85EF-F2B2-475C-8CE2-762EB247D4D6}" destId="{962A61CF-8744-4618-8F7D-DC743E962513}" srcOrd="2" destOrd="0" presId="urn:microsoft.com/office/officeart/2018/2/layout/IconVerticalSolidList"/>
    <dgm:cxn modelId="{3610BCD0-E960-41FA-938A-6BDE6D6B7852}" type="presParOf" srcId="{FD9A85EF-F2B2-475C-8CE2-762EB247D4D6}" destId="{31AD7835-D870-4DD0-9FA1-99E9C08AA372}" srcOrd="3" destOrd="0" presId="urn:microsoft.com/office/officeart/2018/2/layout/IconVerticalSolidList"/>
    <dgm:cxn modelId="{56B38B02-1177-499A-8B40-EBC98083CE3E}" type="presParOf" srcId="{DA5FA667-C765-4D7D-BF1A-7C732AB3E5A4}" destId="{05AE2C03-981E-4301-89D6-24895B13232E}" srcOrd="3" destOrd="0" presId="urn:microsoft.com/office/officeart/2018/2/layout/IconVerticalSolidList"/>
    <dgm:cxn modelId="{C46D027A-DFD2-4C06-968F-BAF2FB79A37D}" type="presParOf" srcId="{DA5FA667-C765-4D7D-BF1A-7C732AB3E5A4}" destId="{0AD29832-FB86-4562-BFCA-1B08C85A495E}" srcOrd="4" destOrd="0" presId="urn:microsoft.com/office/officeart/2018/2/layout/IconVerticalSolidList"/>
    <dgm:cxn modelId="{A811F8D7-CB6B-46B5-95DF-67CE05C57B24}" type="presParOf" srcId="{0AD29832-FB86-4562-BFCA-1B08C85A495E}" destId="{15833BA0-8B3D-498E-9826-9DF825385D23}" srcOrd="0" destOrd="0" presId="urn:microsoft.com/office/officeart/2018/2/layout/IconVerticalSolidList"/>
    <dgm:cxn modelId="{7AE55D7F-F1F8-4615-ADF5-E67B9BD849CA}" type="presParOf" srcId="{0AD29832-FB86-4562-BFCA-1B08C85A495E}" destId="{B3ADBBDC-86A8-4ABD-AE89-40E2D686D1EF}" srcOrd="1" destOrd="0" presId="urn:microsoft.com/office/officeart/2018/2/layout/IconVerticalSolidList"/>
    <dgm:cxn modelId="{17AAD570-D68B-44A1-86F6-8A81E5B0A94E}" type="presParOf" srcId="{0AD29832-FB86-4562-BFCA-1B08C85A495E}" destId="{5EAA7305-6B86-42A6-B6F8-7CE7D384E8CB}" srcOrd="2" destOrd="0" presId="urn:microsoft.com/office/officeart/2018/2/layout/IconVerticalSolidList"/>
    <dgm:cxn modelId="{0D03D694-0A73-40C7-8E7A-851FABED994F}" type="presParOf" srcId="{0AD29832-FB86-4562-BFCA-1B08C85A495E}" destId="{90487BFB-4399-4480-888D-0B9D6F8793DC}" srcOrd="3" destOrd="0" presId="urn:microsoft.com/office/officeart/2018/2/layout/IconVerticalSolidList"/>
    <dgm:cxn modelId="{A02AFDCF-21E3-4EA5-9DFF-34DDDCEA9234}" type="presParOf" srcId="{DA5FA667-C765-4D7D-BF1A-7C732AB3E5A4}" destId="{B1616DCD-C32D-424A-A3B8-D4FD725CC9D8}" srcOrd="5" destOrd="0" presId="urn:microsoft.com/office/officeart/2018/2/layout/IconVerticalSolidList"/>
    <dgm:cxn modelId="{3E4CC417-5E53-4739-8BEE-7F0BF37E97DA}" type="presParOf" srcId="{DA5FA667-C765-4D7D-BF1A-7C732AB3E5A4}" destId="{495170D7-9845-4C4D-BDE7-720932CA8149}" srcOrd="6" destOrd="0" presId="urn:microsoft.com/office/officeart/2018/2/layout/IconVerticalSolidList"/>
    <dgm:cxn modelId="{2B4EB635-03EA-4DA0-BE61-79EB5571C083}" type="presParOf" srcId="{495170D7-9845-4C4D-BDE7-720932CA8149}" destId="{2A52C7AB-7FBF-4D00-A6C5-1C68A8B22A23}" srcOrd="0" destOrd="0" presId="urn:microsoft.com/office/officeart/2018/2/layout/IconVerticalSolidList"/>
    <dgm:cxn modelId="{B0059883-AD98-451D-9A27-546DD5E04854}" type="presParOf" srcId="{495170D7-9845-4C4D-BDE7-720932CA8149}" destId="{8E1D0A43-C7A2-4177-BC8D-D20FCD273372}" srcOrd="1" destOrd="0" presId="urn:microsoft.com/office/officeart/2018/2/layout/IconVerticalSolidList"/>
    <dgm:cxn modelId="{BBB92FF1-EA2A-41BA-BACE-9858ED0A6828}" type="presParOf" srcId="{495170D7-9845-4C4D-BDE7-720932CA8149}" destId="{9E3D16AF-46B0-4AE0-943E-EB230B8843FA}" srcOrd="2" destOrd="0" presId="urn:microsoft.com/office/officeart/2018/2/layout/IconVerticalSolidList"/>
    <dgm:cxn modelId="{C3630EFE-A06F-474C-9762-21ABF60E6126}" type="presParOf" srcId="{495170D7-9845-4C4D-BDE7-720932CA8149}" destId="{9B6BC58B-A765-43D5-A1C2-34F8B5F9C41F}"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161D9A-CC92-47AF-A12D-309AB648E49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7FB493E-2ECD-4E40-A9FC-C10DCE65F991}">
      <dgm:prSet/>
      <dgm:spPr/>
      <dgm:t>
        <a:bodyPr/>
        <a:lstStyle/>
        <a:p>
          <a:r>
            <a:rPr lang="en-US"/>
            <a:t>Updating software and operating system is crucial. The user will benefit from the latest security patches. If the user does not update their software or operating system, then they are exposed to the cybercriminals.</a:t>
          </a:r>
        </a:p>
      </dgm:t>
    </dgm:pt>
    <dgm:pt modelId="{9D86C8C2-51F9-4937-8414-1EA9AA861F60}" type="parTrans" cxnId="{09805338-0A13-4334-B1E5-9FE1E0874106}">
      <dgm:prSet/>
      <dgm:spPr/>
      <dgm:t>
        <a:bodyPr/>
        <a:lstStyle/>
        <a:p>
          <a:endParaRPr lang="en-US"/>
        </a:p>
      </dgm:t>
    </dgm:pt>
    <dgm:pt modelId="{FC26BED2-BF45-42C0-9B43-E7F81881BDA7}" type="sibTrans" cxnId="{09805338-0A13-4334-B1E5-9FE1E0874106}">
      <dgm:prSet/>
      <dgm:spPr/>
      <dgm:t>
        <a:bodyPr/>
        <a:lstStyle/>
        <a:p>
          <a:endParaRPr lang="en-US"/>
        </a:p>
      </dgm:t>
    </dgm:pt>
    <dgm:pt modelId="{38614BC7-6B7E-497F-9305-30CB2A220C5C}">
      <dgm:prSet custT="1"/>
      <dgm:spPr/>
      <dgm:t>
        <a:bodyPr/>
        <a:lstStyle/>
        <a:p>
          <a:r>
            <a:rPr lang="en-US" sz="1200" dirty="0"/>
            <a:t>Using strong passwords – using a series of numbers, letters (capital and lowercase), and symbols will make up a great password. Making sure that passwords are not easily guessable. Using hashed passwords are recommended. Aside from using strong passwords, it is also recommended to change passwords every 90-180 days.</a:t>
          </a:r>
        </a:p>
      </dgm:t>
    </dgm:pt>
    <dgm:pt modelId="{6C0FCD06-BF71-40E0-A6A8-16D1B77455DB}" type="parTrans" cxnId="{3CB9D075-1FD9-4C78-BFA1-D90B5418CBB9}">
      <dgm:prSet/>
      <dgm:spPr/>
      <dgm:t>
        <a:bodyPr/>
        <a:lstStyle/>
        <a:p>
          <a:endParaRPr lang="en-US"/>
        </a:p>
      </dgm:t>
    </dgm:pt>
    <dgm:pt modelId="{01A83A57-6C33-4794-8561-67CC2A3EC754}" type="sibTrans" cxnId="{3CB9D075-1FD9-4C78-BFA1-D90B5418CBB9}">
      <dgm:prSet/>
      <dgm:spPr/>
      <dgm:t>
        <a:bodyPr/>
        <a:lstStyle/>
        <a:p>
          <a:endParaRPr lang="en-US"/>
        </a:p>
      </dgm:t>
    </dgm:pt>
    <dgm:pt modelId="{464E253A-B383-4DBF-849D-89C5759DE162}">
      <dgm:prSet/>
      <dgm:spPr/>
      <dgm:t>
        <a:bodyPr/>
        <a:lstStyle/>
        <a:p>
          <a:r>
            <a:rPr lang="en-US"/>
            <a:t>Do not open email attachments from an unknown sender. If the user is unsure of whether it is a phishing or malicious email, then it is important to report it to their IT department. Opening an attachment from an unknown sender is how the malware is spread</a:t>
          </a:r>
        </a:p>
      </dgm:t>
    </dgm:pt>
    <dgm:pt modelId="{C638E6FD-7417-4B92-8587-D63430D8143E}" type="parTrans" cxnId="{CDF6C98E-4076-4969-9486-7D51595F94C5}">
      <dgm:prSet/>
      <dgm:spPr/>
      <dgm:t>
        <a:bodyPr/>
        <a:lstStyle/>
        <a:p>
          <a:endParaRPr lang="en-US"/>
        </a:p>
      </dgm:t>
    </dgm:pt>
    <dgm:pt modelId="{0279FB3C-024D-4D29-9FFC-844CE01C23EA}" type="sibTrans" cxnId="{CDF6C98E-4076-4969-9486-7D51595F94C5}">
      <dgm:prSet/>
      <dgm:spPr/>
      <dgm:t>
        <a:bodyPr/>
        <a:lstStyle/>
        <a:p>
          <a:endParaRPr lang="en-US"/>
        </a:p>
      </dgm:t>
    </dgm:pt>
    <dgm:pt modelId="{E7EA8BA5-17C9-482E-B4EA-78F08DB02CE6}" type="pres">
      <dgm:prSet presAssocID="{13161D9A-CC92-47AF-A12D-309AB648E49A}" presName="root" presStyleCnt="0">
        <dgm:presLayoutVars>
          <dgm:dir/>
          <dgm:resizeHandles val="exact"/>
        </dgm:presLayoutVars>
      </dgm:prSet>
      <dgm:spPr/>
    </dgm:pt>
    <dgm:pt modelId="{409049CE-6769-4E8A-AD4C-AFBCC7473E9D}" type="pres">
      <dgm:prSet presAssocID="{37FB493E-2ECD-4E40-A9FC-C10DCE65F991}" presName="compNode" presStyleCnt="0"/>
      <dgm:spPr/>
    </dgm:pt>
    <dgm:pt modelId="{9ACC526E-9E2C-4F50-BD63-70E5EB8ED0CF}" type="pres">
      <dgm:prSet presAssocID="{37FB493E-2ECD-4E40-A9FC-C10DCE65F991}" presName="bgRect" presStyleLbl="bgShp" presStyleIdx="0" presStyleCnt="3"/>
      <dgm:spPr/>
    </dgm:pt>
    <dgm:pt modelId="{AAA3F53E-B4FB-4A7C-9106-4A58586C56C1}" type="pres">
      <dgm:prSet presAssocID="{37FB493E-2ECD-4E40-A9FC-C10DCE65F99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ACB10FB8-2EB0-42CF-9E2A-EBBCDD373A9F}" type="pres">
      <dgm:prSet presAssocID="{37FB493E-2ECD-4E40-A9FC-C10DCE65F991}" presName="spaceRect" presStyleCnt="0"/>
      <dgm:spPr/>
    </dgm:pt>
    <dgm:pt modelId="{13BA6997-E996-40F6-99F8-F4863DF6507F}" type="pres">
      <dgm:prSet presAssocID="{37FB493E-2ECD-4E40-A9FC-C10DCE65F991}" presName="parTx" presStyleLbl="revTx" presStyleIdx="0" presStyleCnt="3">
        <dgm:presLayoutVars>
          <dgm:chMax val="0"/>
          <dgm:chPref val="0"/>
        </dgm:presLayoutVars>
      </dgm:prSet>
      <dgm:spPr/>
    </dgm:pt>
    <dgm:pt modelId="{E79062D9-DB02-401C-A33B-46B3615EA57F}" type="pres">
      <dgm:prSet presAssocID="{FC26BED2-BF45-42C0-9B43-E7F81881BDA7}" presName="sibTrans" presStyleCnt="0"/>
      <dgm:spPr/>
    </dgm:pt>
    <dgm:pt modelId="{8984D2C7-D66F-4C40-88F9-E0184783853D}" type="pres">
      <dgm:prSet presAssocID="{38614BC7-6B7E-497F-9305-30CB2A220C5C}" presName="compNode" presStyleCnt="0"/>
      <dgm:spPr/>
    </dgm:pt>
    <dgm:pt modelId="{8D503A01-724F-4F61-A6BB-448E5E083891}" type="pres">
      <dgm:prSet presAssocID="{38614BC7-6B7E-497F-9305-30CB2A220C5C}" presName="bgRect" presStyleLbl="bgShp" presStyleIdx="1" presStyleCnt="3"/>
      <dgm:spPr/>
    </dgm:pt>
    <dgm:pt modelId="{C5E302FC-15CE-4CFF-B77F-1167C0BEBE12}" type="pres">
      <dgm:prSet presAssocID="{38614BC7-6B7E-497F-9305-30CB2A220C5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ck"/>
        </a:ext>
      </dgm:extLst>
    </dgm:pt>
    <dgm:pt modelId="{93977BBF-A32A-4A22-8E61-EC759457C902}" type="pres">
      <dgm:prSet presAssocID="{38614BC7-6B7E-497F-9305-30CB2A220C5C}" presName="spaceRect" presStyleCnt="0"/>
      <dgm:spPr/>
    </dgm:pt>
    <dgm:pt modelId="{002C1D3D-30B7-4E03-8E94-E69C3FB345DE}" type="pres">
      <dgm:prSet presAssocID="{38614BC7-6B7E-497F-9305-30CB2A220C5C}" presName="parTx" presStyleLbl="revTx" presStyleIdx="1" presStyleCnt="3">
        <dgm:presLayoutVars>
          <dgm:chMax val="0"/>
          <dgm:chPref val="0"/>
        </dgm:presLayoutVars>
      </dgm:prSet>
      <dgm:spPr/>
    </dgm:pt>
    <dgm:pt modelId="{41114DAD-AE79-4F9E-BE78-0952A72AF56F}" type="pres">
      <dgm:prSet presAssocID="{01A83A57-6C33-4794-8561-67CC2A3EC754}" presName="sibTrans" presStyleCnt="0"/>
      <dgm:spPr/>
    </dgm:pt>
    <dgm:pt modelId="{159C21A8-1487-4511-A62C-D4F58EE770EA}" type="pres">
      <dgm:prSet presAssocID="{464E253A-B383-4DBF-849D-89C5759DE162}" presName="compNode" presStyleCnt="0"/>
      <dgm:spPr/>
    </dgm:pt>
    <dgm:pt modelId="{DCBDADF6-BEB0-4CFD-8654-B9D515128964}" type="pres">
      <dgm:prSet presAssocID="{464E253A-B383-4DBF-849D-89C5759DE162}" presName="bgRect" presStyleLbl="bgShp" presStyleIdx="2" presStyleCnt="3"/>
      <dgm:spPr/>
    </dgm:pt>
    <dgm:pt modelId="{349DEE69-0321-4C3B-982B-DCE27FDF40DB}" type="pres">
      <dgm:prSet presAssocID="{464E253A-B383-4DBF-849D-89C5759DE16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nvelope"/>
        </a:ext>
      </dgm:extLst>
    </dgm:pt>
    <dgm:pt modelId="{92FC43EF-784B-47D1-B46D-E79DCFA664FB}" type="pres">
      <dgm:prSet presAssocID="{464E253A-B383-4DBF-849D-89C5759DE162}" presName="spaceRect" presStyleCnt="0"/>
      <dgm:spPr/>
    </dgm:pt>
    <dgm:pt modelId="{0C08A34C-D2AC-4E68-9E63-E0CDE97EEF4A}" type="pres">
      <dgm:prSet presAssocID="{464E253A-B383-4DBF-849D-89C5759DE162}" presName="parTx" presStyleLbl="revTx" presStyleIdx="2" presStyleCnt="3">
        <dgm:presLayoutVars>
          <dgm:chMax val="0"/>
          <dgm:chPref val="0"/>
        </dgm:presLayoutVars>
      </dgm:prSet>
      <dgm:spPr/>
    </dgm:pt>
  </dgm:ptLst>
  <dgm:cxnLst>
    <dgm:cxn modelId="{09805338-0A13-4334-B1E5-9FE1E0874106}" srcId="{13161D9A-CC92-47AF-A12D-309AB648E49A}" destId="{37FB493E-2ECD-4E40-A9FC-C10DCE65F991}" srcOrd="0" destOrd="0" parTransId="{9D86C8C2-51F9-4937-8414-1EA9AA861F60}" sibTransId="{FC26BED2-BF45-42C0-9B43-E7F81881BDA7}"/>
    <dgm:cxn modelId="{BCD56A6A-160E-46B5-B810-B7E6F606267B}" type="presOf" srcId="{464E253A-B383-4DBF-849D-89C5759DE162}" destId="{0C08A34C-D2AC-4E68-9E63-E0CDE97EEF4A}" srcOrd="0" destOrd="0" presId="urn:microsoft.com/office/officeart/2018/2/layout/IconVerticalSolidList"/>
    <dgm:cxn modelId="{3CB9D075-1FD9-4C78-BFA1-D90B5418CBB9}" srcId="{13161D9A-CC92-47AF-A12D-309AB648E49A}" destId="{38614BC7-6B7E-497F-9305-30CB2A220C5C}" srcOrd="1" destOrd="0" parTransId="{6C0FCD06-BF71-40E0-A6A8-16D1B77455DB}" sibTransId="{01A83A57-6C33-4794-8561-67CC2A3EC754}"/>
    <dgm:cxn modelId="{CDF6C98E-4076-4969-9486-7D51595F94C5}" srcId="{13161D9A-CC92-47AF-A12D-309AB648E49A}" destId="{464E253A-B383-4DBF-849D-89C5759DE162}" srcOrd="2" destOrd="0" parTransId="{C638E6FD-7417-4B92-8587-D63430D8143E}" sibTransId="{0279FB3C-024D-4D29-9FFC-844CE01C23EA}"/>
    <dgm:cxn modelId="{ABFF80A2-F88A-4A6D-8A49-1AA0E5C3E799}" type="presOf" srcId="{38614BC7-6B7E-497F-9305-30CB2A220C5C}" destId="{002C1D3D-30B7-4E03-8E94-E69C3FB345DE}" srcOrd="0" destOrd="0" presId="urn:microsoft.com/office/officeart/2018/2/layout/IconVerticalSolidList"/>
    <dgm:cxn modelId="{08D40EA3-29F1-4D1E-BBA9-181EF52BF921}" type="presOf" srcId="{37FB493E-2ECD-4E40-A9FC-C10DCE65F991}" destId="{13BA6997-E996-40F6-99F8-F4863DF6507F}" srcOrd="0" destOrd="0" presId="urn:microsoft.com/office/officeart/2018/2/layout/IconVerticalSolidList"/>
    <dgm:cxn modelId="{33AEA9FA-A526-4BEA-AA8A-0A71FA4C3BEE}" type="presOf" srcId="{13161D9A-CC92-47AF-A12D-309AB648E49A}" destId="{E7EA8BA5-17C9-482E-B4EA-78F08DB02CE6}" srcOrd="0" destOrd="0" presId="urn:microsoft.com/office/officeart/2018/2/layout/IconVerticalSolidList"/>
    <dgm:cxn modelId="{D6AF38B9-D36B-4534-B5A7-957E83845030}" type="presParOf" srcId="{E7EA8BA5-17C9-482E-B4EA-78F08DB02CE6}" destId="{409049CE-6769-4E8A-AD4C-AFBCC7473E9D}" srcOrd="0" destOrd="0" presId="urn:microsoft.com/office/officeart/2018/2/layout/IconVerticalSolidList"/>
    <dgm:cxn modelId="{E99F579C-14FC-4CD6-97AB-4B42F084ED48}" type="presParOf" srcId="{409049CE-6769-4E8A-AD4C-AFBCC7473E9D}" destId="{9ACC526E-9E2C-4F50-BD63-70E5EB8ED0CF}" srcOrd="0" destOrd="0" presId="urn:microsoft.com/office/officeart/2018/2/layout/IconVerticalSolidList"/>
    <dgm:cxn modelId="{3D85C881-04FA-4750-8A53-D228921A66B5}" type="presParOf" srcId="{409049CE-6769-4E8A-AD4C-AFBCC7473E9D}" destId="{AAA3F53E-B4FB-4A7C-9106-4A58586C56C1}" srcOrd="1" destOrd="0" presId="urn:microsoft.com/office/officeart/2018/2/layout/IconVerticalSolidList"/>
    <dgm:cxn modelId="{87DE8C94-B07C-44EE-BE15-22FE54CB1794}" type="presParOf" srcId="{409049CE-6769-4E8A-AD4C-AFBCC7473E9D}" destId="{ACB10FB8-2EB0-42CF-9E2A-EBBCDD373A9F}" srcOrd="2" destOrd="0" presId="urn:microsoft.com/office/officeart/2018/2/layout/IconVerticalSolidList"/>
    <dgm:cxn modelId="{2EBDD88A-A8B8-4889-9062-FCB8E78CE87C}" type="presParOf" srcId="{409049CE-6769-4E8A-AD4C-AFBCC7473E9D}" destId="{13BA6997-E996-40F6-99F8-F4863DF6507F}" srcOrd="3" destOrd="0" presId="urn:microsoft.com/office/officeart/2018/2/layout/IconVerticalSolidList"/>
    <dgm:cxn modelId="{B27E0B8B-4F0C-4B12-87BD-EADA0E6A21FB}" type="presParOf" srcId="{E7EA8BA5-17C9-482E-B4EA-78F08DB02CE6}" destId="{E79062D9-DB02-401C-A33B-46B3615EA57F}" srcOrd="1" destOrd="0" presId="urn:microsoft.com/office/officeart/2018/2/layout/IconVerticalSolidList"/>
    <dgm:cxn modelId="{7FAFDBB1-0E36-4038-B173-66758E437E2E}" type="presParOf" srcId="{E7EA8BA5-17C9-482E-B4EA-78F08DB02CE6}" destId="{8984D2C7-D66F-4C40-88F9-E0184783853D}" srcOrd="2" destOrd="0" presId="urn:microsoft.com/office/officeart/2018/2/layout/IconVerticalSolidList"/>
    <dgm:cxn modelId="{D02605B8-4A21-4EBA-A6FE-7BFE8D3CB21C}" type="presParOf" srcId="{8984D2C7-D66F-4C40-88F9-E0184783853D}" destId="{8D503A01-724F-4F61-A6BB-448E5E083891}" srcOrd="0" destOrd="0" presId="urn:microsoft.com/office/officeart/2018/2/layout/IconVerticalSolidList"/>
    <dgm:cxn modelId="{838912B2-511D-4D60-8D0C-8B2500EC193C}" type="presParOf" srcId="{8984D2C7-D66F-4C40-88F9-E0184783853D}" destId="{C5E302FC-15CE-4CFF-B77F-1167C0BEBE12}" srcOrd="1" destOrd="0" presId="urn:microsoft.com/office/officeart/2018/2/layout/IconVerticalSolidList"/>
    <dgm:cxn modelId="{50D8507D-397C-4CE1-8782-F26A84426EE1}" type="presParOf" srcId="{8984D2C7-D66F-4C40-88F9-E0184783853D}" destId="{93977BBF-A32A-4A22-8E61-EC759457C902}" srcOrd="2" destOrd="0" presId="urn:microsoft.com/office/officeart/2018/2/layout/IconVerticalSolidList"/>
    <dgm:cxn modelId="{FA65C99B-A7EA-46C3-9C0C-D51E21A60E30}" type="presParOf" srcId="{8984D2C7-D66F-4C40-88F9-E0184783853D}" destId="{002C1D3D-30B7-4E03-8E94-E69C3FB345DE}" srcOrd="3" destOrd="0" presId="urn:microsoft.com/office/officeart/2018/2/layout/IconVerticalSolidList"/>
    <dgm:cxn modelId="{472C13BF-8FD7-4037-98DB-EFE8E8336139}" type="presParOf" srcId="{E7EA8BA5-17C9-482E-B4EA-78F08DB02CE6}" destId="{41114DAD-AE79-4F9E-BE78-0952A72AF56F}" srcOrd="3" destOrd="0" presId="urn:microsoft.com/office/officeart/2018/2/layout/IconVerticalSolidList"/>
    <dgm:cxn modelId="{1AAD38AD-07BF-4835-B30C-542D8BB6E94D}" type="presParOf" srcId="{E7EA8BA5-17C9-482E-B4EA-78F08DB02CE6}" destId="{159C21A8-1487-4511-A62C-D4F58EE770EA}" srcOrd="4" destOrd="0" presId="urn:microsoft.com/office/officeart/2018/2/layout/IconVerticalSolidList"/>
    <dgm:cxn modelId="{76B5AB0A-070C-4B1B-A8A6-4B318CDFDD15}" type="presParOf" srcId="{159C21A8-1487-4511-A62C-D4F58EE770EA}" destId="{DCBDADF6-BEB0-4CFD-8654-B9D515128964}" srcOrd="0" destOrd="0" presId="urn:microsoft.com/office/officeart/2018/2/layout/IconVerticalSolidList"/>
    <dgm:cxn modelId="{0EE0BECF-7781-4DCE-A86E-A1ADD092D32F}" type="presParOf" srcId="{159C21A8-1487-4511-A62C-D4F58EE770EA}" destId="{349DEE69-0321-4C3B-982B-DCE27FDF40DB}" srcOrd="1" destOrd="0" presId="urn:microsoft.com/office/officeart/2018/2/layout/IconVerticalSolidList"/>
    <dgm:cxn modelId="{65066F22-C734-49C9-B7C4-E84FE87007F0}" type="presParOf" srcId="{159C21A8-1487-4511-A62C-D4F58EE770EA}" destId="{92FC43EF-784B-47D1-B46D-E79DCFA664FB}" srcOrd="2" destOrd="0" presId="urn:microsoft.com/office/officeart/2018/2/layout/IconVerticalSolidList"/>
    <dgm:cxn modelId="{D62D56DA-598D-4CCA-85BE-29A79DBCA35C}" type="presParOf" srcId="{159C21A8-1487-4511-A62C-D4F58EE770EA}" destId="{0C08A34C-D2AC-4E68-9E63-E0CDE97EEF4A}"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CF8C3E-6593-4C91-949C-B5B04F18A87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F7930FB-8C10-4246-858E-48CFBA4E112F}">
      <dgm:prSet/>
      <dgm:spPr/>
      <dgm:t>
        <a:bodyPr/>
        <a:lstStyle/>
        <a:p>
          <a:r>
            <a:rPr lang="en-US"/>
            <a:t>Just like not opening attachments in emails from unknown senders, do not click on links in emails from unknown senders. This is also how malware is spread. Report the email to your IT department and they will be able to determine whether the email is legitimate or not.</a:t>
          </a:r>
        </a:p>
      </dgm:t>
    </dgm:pt>
    <dgm:pt modelId="{3612BC20-1A93-4866-8B24-A4E96D65432E}" type="parTrans" cxnId="{902F303D-636D-42D0-97C4-A454A6627D87}">
      <dgm:prSet/>
      <dgm:spPr/>
      <dgm:t>
        <a:bodyPr/>
        <a:lstStyle/>
        <a:p>
          <a:endParaRPr lang="en-US"/>
        </a:p>
      </dgm:t>
    </dgm:pt>
    <dgm:pt modelId="{71A00070-9846-4D08-88D1-DA0FD0FDBE51}" type="sibTrans" cxnId="{902F303D-636D-42D0-97C4-A454A6627D87}">
      <dgm:prSet/>
      <dgm:spPr/>
      <dgm:t>
        <a:bodyPr/>
        <a:lstStyle/>
        <a:p>
          <a:endParaRPr lang="en-US"/>
        </a:p>
      </dgm:t>
    </dgm:pt>
    <dgm:pt modelId="{7A2A04C6-1BCF-4002-8630-2438FA4F5674}">
      <dgm:prSet/>
      <dgm:spPr/>
      <dgm:t>
        <a:bodyPr/>
        <a:lstStyle/>
        <a:p>
          <a:r>
            <a:rPr lang="en-US"/>
            <a:t>Avoid using unsecure Wi-Fi networks in public places because unsecure networks leave users vulnerable to attacks – most common one is the man– in – the – middle attack. </a:t>
          </a:r>
        </a:p>
      </dgm:t>
    </dgm:pt>
    <dgm:pt modelId="{717BD4C0-7A19-4864-8021-EA8E53D5B0E9}" type="parTrans" cxnId="{FA0CC63C-2694-449B-808E-1BDAE6A83AB2}">
      <dgm:prSet/>
      <dgm:spPr/>
      <dgm:t>
        <a:bodyPr/>
        <a:lstStyle/>
        <a:p>
          <a:endParaRPr lang="en-US"/>
        </a:p>
      </dgm:t>
    </dgm:pt>
    <dgm:pt modelId="{8014E6FD-B35E-471A-91E1-6A9265C0579D}" type="sibTrans" cxnId="{FA0CC63C-2694-449B-808E-1BDAE6A83AB2}">
      <dgm:prSet/>
      <dgm:spPr/>
      <dgm:t>
        <a:bodyPr/>
        <a:lstStyle/>
        <a:p>
          <a:endParaRPr lang="en-US"/>
        </a:p>
      </dgm:t>
    </dgm:pt>
    <dgm:pt modelId="{2924C683-EAE5-4556-B3B9-B9A552FDD5EF}">
      <dgm:prSet/>
      <dgm:spPr/>
      <dgm:t>
        <a:bodyPr/>
        <a:lstStyle/>
        <a:p>
          <a:r>
            <a:rPr lang="en-US" dirty="0"/>
            <a:t>The man-in-the-middle attack is when a hacker gets in the middle of the communication of the connected device to eavesdrop</a:t>
          </a:r>
        </a:p>
      </dgm:t>
    </dgm:pt>
    <dgm:pt modelId="{CA03B95D-4590-4924-ACA1-CAFD9924A844}" type="parTrans" cxnId="{6074A0CB-DABE-4B13-997F-8A698456DEDE}">
      <dgm:prSet/>
      <dgm:spPr/>
      <dgm:t>
        <a:bodyPr/>
        <a:lstStyle/>
        <a:p>
          <a:endParaRPr lang="en-US"/>
        </a:p>
      </dgm:t>
    </dgm:pt>
    <dgm:pt modelId="{D367A299-67DD-4AE1-8552-BE7BF35060D4}" type="sibTrans" cxnId="{6074A0CB-DABE-4B13-997F-8A698456DEDE}">
      <dgm:prSet/>
      <dgm:spPr/>
      <dgm:t>
        <a:bodyPr/>
        <a:lstStyle/>
        <a:p>
          <a:endParaRPr lang="en-US"/>
        </a:p>
      </dgm:t>
    </dgm:pt>
    <dgm:pt modelId="{3149CCC4-A52D-410D-8EE5-930513CC2D63}">
      <dgm:prSet/>
      <dgm:spPr/>
      <dgm:t>
        <a:bodyPr/>
        <a:lstStyle/>
        <a:p>
          <a:r>
            <a:rPr lang="en-US"/>
            <a:t>Another similar attack is the evil twin attack where a fake Wi-Fi network is set up to steal information from connected devices</a:t>
          </a:r>
        </a:p>
      </dgm:t>
    </dgm:pt>
    <dgm:pt modelId="{B62E62A0-9C57-4FE9-8AF1-FC77B66D1013}" type="parTrans" cxnId="{3601F41A-FF93-4075-9333-185CCAD0EE7D}">
      <dgm:prSet/>
      <dgm:spPr/>
      <dgm:t>
        <a:bodyPr/>
        <a:lstStyle/>
        <a:p>
          <a:endParaRPr lang="en-US"/>
        </a:p>
      </dgm:t>
    </dgm:pt>
    <dgm:pt modelId="{42FB8710-8394-4280-94FF-F9E46894CE67}" type="sibTrans" cxnId="{3601F41A-FF93-4075-9333-185CCAD0EE7D}">
      <dgm:prSet/>
      <dgm:spPr/>
      <dgm:t>
        <a:bodyPr/>
        <a:lstStyle/>
        <a:p>
          <a:endParaRPr lang="en-US"/>
        </a:p>
      </dgm:t>
    </dgm:pt>
    <dgm:pt modelId="{66A01520-25DA-462E-B40E-F094B3794588}">
      <dgm:prSet/>
      <dgm:spPr/>
      <dgm:t>
        <a:bodyPr/>
        <a:lstStyle/>
        <a:p>
          <a:r>
            <a:rPr lang="en-US"/>
            <a:t>Video: </a:t>
          </a:r>
          <a:r>
            <a:rPr lang="en-US">
              <a:hlinkClick xmlns:r="http://schemas.openxmlformats.org/officeDocument/2006/relationships" r:id="rId1"/>
            </a:rPr>
            <a:t>https://www.youtube.com/watch?v=d30n-YxOHo4&amp;list=PL9ooVrP1hQOGPQVeapGsJCktzIO4DtI4_&amp;index=13</a:t>
          </a:r>
          <a:endParaRPr lang="en-US"/>
        </a:p>
      </dgm:t>
    </dgm:pt>
    <dgm:pt modelId="{FCD79E08-8119-47B7-BB7E-D357B394904D}" type="parTrans" cxnId="{35050640-46E5-4772-89EF-6E0379688FC3}">
      <dgm:prSet/>
      <dgm:spPr/>
      <dgm:t>
        <a:bodyPr/>
        <a:lstStyle/>
        <a:p>
          <a:endParaRPr lang="en-US"/>
        </a:p>
      </dgm:t>
    </dgm:pt>
    <dgm:pt modelId="{E725BEBD-3F8A-48E9-9E14-CF8669E2BB5D}" type="sibTrans" cxnId="{35050640-46E5-4772-89EF-6E0379688FC3}">
      <dgm:prSet/>
      <dgm:spPr/>
      <dgm:t>
        <a:bodyPr/>
        <a:lstStyle/>
        <a:p>
          <a:endParaRPr lang="en-US"/>
        </a:p>
      </dgm:t>
    </dgm:pt>
    <dgm:pt modelId="{8DD031A0-D74D-B243-99FF-8CAEB4D63863}" type="pres">
      <dgm:prSet presAssocID="{C0CF8C3E-6593-4C91-949C-B5B04F18A87E}" presName="linear" presStyleCnt="0">
        <dgm:presLayoutVars>
          <dgm:animLvl val="lvl"/>
          <dgm:resizeHandles val="exact"/>
        </dgm:presLayoutVars>
      </dgm:prSet>
      <dgm:spPr/>
    </dgm:pt>
    <dgm:pt modelId="{5222E2B6-2C23-4943-83E1-DCAE92518878}" type="pres">
      <dgm:prSet presAssocID="{EF7930FB-8C10-4246-858E-48CFBA4E112F}" presName="parentText" presStyleLbl="node1" presStyleIdx="0" presStyleCnt="2">
        <dgm:presLayoutVars>
          <dgm:chMax val="0"/>
          <dgm:bulletEnabled val="1"/>
        </dgm:presLayoutVars>
      </dgm:prSet>
      <dgm:spPr/>
    </dgm:pt>
    <dgm:pt modelId="{21DA6AEC-FBD4-5840-88B5-DFC80821784E}" type="pres">
      <dgm:prSet presAssocID="{71A00070-9846-4D08-88D1-DA0FD0FDBE51}" presName="spacer" presStyleCnt="0"/>
      <dgm:spPr/>
    </dgm:pt>
    <dgm:pt modelId="{721D5E28-FC7B-A843-9753-D767C1BF9E7D}" type="pres">
      <dgm:prSet presAssocID="{7A2A04C6-1BCF-4002-8630-2438FA4F5674}" presName="parentText" presStyleLbl="node1" presStyleIdx="1" presStyleCnt="2">
        <dgm:presLayoutVars>
          <dgm:chMax val="0"/>
          <dgm:bulletEnabled val="1"/>
        </dgm:presLayoutVars>
      </dgm:prSet>
      <dgm:spPr/>
    </dgm:pt>
    <dgm:pt modelId="{E100367F-D574-444A-9724-F09B57A34CE0}" type="pres">
      <dgm:prSet presAssocID="{7A2A04C6-1BCF-4002-8630-2438FA4F5674}" presName="childText" presStyleLbl="revTx" presStyleIdx="0" presStyleCnt="1" custLinFactNeighborX="4367" custLinFactNeighborY="4964">
        <dgm:presLayoutVars>
          <dgm:bulletEnabled val="1"/>
        </dgm:presLayoutVars>
      </dgm:prSet>
      <dgm:spPr/>
    </dgm:pt>
  </dgm:ptLst>
  <dgm:cxnLst>
    <dgm:cxn modelId="{3601F41A-FF93-4075-9333-185CCAD0EE7D}" srcId="{7A2A04C6-1BCF-4002-8630-2438FA4F5674}" destId="{3149CCC4-A52D-410D-8EE5-930513CC2D63}" srcOrd="1" destOrd="0" parTransId="{B62E62A0-9C57-4FE9-8AF1-FC77B66D1013}" sibTransId="{42FB8710-8394-4280-94FF-F9E46894CE67}"/>
    <dgm:cxn modelId="{0BDAC620-F4C4-0546-93F2-587217635790}" type="presOf" srcId="{2924C683-EAE5-4556-B3B9-B9A552FDD5EF}" destId="{E100367F-D574-444A-9724-F09B57A34CE0}" srcOrd="0" destOrd="0" presId="urn:microsoft.com/office/officeart/2005/8/layout/vList2"/>
    <dgm:cxn modelId="{3AFEDE32-4685-6E4F-BD6E-A02DB26F1EF4}" type="presOf" srcId="{C0CF8C3E-6593-4C91-949C-B5B04F18A87E}" destId="{8DD031A0-D74D-B243-99FF-8CAEB4D63863}" srcOrd="0" destOrd="0" presId="urn:microsoft.com/office/officeart/2005/8/layout/vList2"/>
    <dgm:cxn modelId="{FA0CC63C-2694-449B-808E-1BDAE6A83AB2}" srcId="{C0CF8C3E-6593-4C91-949C-B5B04F18A87E}" destId="{7A2A04C6-1BCF-4002-8630-2438FA4F5674}" srcOrd="1" destOrd="0" parTransId="{717BD4C0-7A19-4864-8021-EA8E53D5B0E9}" sibTransId="{8014E6FD-B35E-471A-91E1-6A9265C0579D}"/>
    <dgm:cxn modelId="{902F303D-636D-42D0-97C4-A454A6627D87}" srcId="{C0CF8C3E-6593-4C91-949C-B5B04F18A87E}" destId="{EF7930FB-8C10-4246-858E-48CFBA4E112F}" srcOrd="0" destOrd="0" parTransId="{3612BC20-1A93-4866-8B24-A4E96D65432E}" sibTransId="{71A00070-9846-4D08-88D1-DA0FD0FDBE51}"/>
    <dgm:cxn modelId="{35050640-46E5-4772-89EF-6E0379688FC3}" srcId="{7A2A04C6-1BCF-4002-8630-2438FA4F5674}" destId="{66A01520-25DA-462E-B40E-F094B3794588}" srcOrd="2" destOrd="0" parTransId="{FCD79E08-8119-47B7-BB7E-D357B394904D}" sibTransId="{E725BEBD-3F8A-48E9-9E14-CF8669E2BB5D}"/>
    <dgm:cxn modelId="{BFF1129E-C45F-D546-83EE-32921D629247}" type="presOf" srcId="{3149CCC4-A52D-410D-8EE5-930513CC2D63}" destId="{E100367F-D574-444A-9724-F09B57A34CE0}" srcOrd="0" destOrd="1" presId="urn:microsoft.com/office/officeart/2005/8/layout/vList2"/>
    <dgm:cxn modelId="{77C0EDB5-8788-8849-B4E3-C0DF7C9A4C6A}" type="presOf" srcId="{7A2A04C6-1BCF-4002-8630-2438FA4F5674}" destId="{721D5E28-FC7B-A843-9753-D767C1BF9E7D}" srcOrd="0" destOrd="0" presId="urn:microsoft.com/office/officeart/2005/8/layout/vList2"/>
    <dgm:cxn modelId="{9FB969CA-F153-634B-BE58-459FB23E0B5C}" type="presOf" srcId="{EF7930FB-8C10-4246-858E-48CFBA4E112F}" destId="{5222E2B6-2C23-4943-83E1-DCAE92518878}" srcOrd="0" destOrd="0" presId="urn:microsoft.com/office/officeart/2005/8/layout/vList2"/>
    <dgm:cxn modelId="{6074A0CB-DABE-4B13-997F-8A698456DEDE}" srcId="{7A2A04C6-1BCF-4002-8630-2438FA4F5674}" destId="{2924C683-EAE5-4556-B3B9-B9A552FDD5EF}" srcOrd="0" destOrd="0" parTransId="{CA03B95D-4590-4924-ACA1-CAFD9924A844}" sibTransId="{D367A299-67DD-4AE1-8552-BE7BF35060D4}"/>
    <dgm:cxn modelId="{D6D037FE-B40A-A84B-AC1B-AFD68AA3D970}" type="presOf" srcId="{66A01520-25DA-462E-B40E-F094B3794588}" destId="{E100367F-D574-444A-9724-F09B57A34CE0}" srcOrd="0" destOrd="2" presId="urn:microsoft.com/office/officeart/2005/8/layout/vList2"/>
    <dgm:cxn modelId="{FE59D97B-EBC2-444E-B6C7-CBF5DC7B61BC}" type="presParOf" srcId="{8DD031A0-D74D-B243-99FF-8CAEB4D63863}" destId="{5222E2B6-2C23-4943-83E1-DCAE92518878}" srcOrd="0" destOrd="0" presId="urn:microsoft.com/office/officeart/2005/8/layout/vList2"/>
    <dgm:cxn modelId="{60F807E0-4B32-8D43-BA2C-F2B791DCDEB7}" type="presParOf" srcId="{8DD031A0-D74D-B243-99FF-8CAEB4D63863}" destId="{21DA6AEC-FBD4-5840-88B5-DFC80821784E}" srcOrd="1" destOrd="0" presId="urn:microsoft.com/office/officeart/2005/8/layout/vList2"/>
    <dgm:cxn modelId="{08FBFDB6-9DB3-9D44-86C6-15F83BFD6AE8}" type="presParOf" srcId="{8DD031A0-D74D-B243-99FF-8CAEB4D63863}" destId="{721D5E28-FC7B-A843-9753-D767C1BF9E7D}" srcOrd="2" destOrd="0" presId="urn:microsoft.com/office/officeart/2005/8/layout/vList2"/>
    <dgm:cxn modelId="{D2E81EE9-ED19-3A4F-9404-802E13E15801}" type="presParOf" srcId="{8DD031A0-D74D-B243-99FF-8CAEB4D63863}" destId="{E100367F-D574-444A-9724-F09B57A34CE0}" srcOrd="3"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EC14B1-864C-4708-828B-DA3EB58A1257}"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3C943235-F787-4F59-9E01-3B7F117BFCF1}">
      <dgm:prSet/>
      <dgm:spPr/>
      <dgm:t>
        <a:bodyPr/>
        <a:lstStyle/>
        <a:p>
          <a:r>
            <a:rPr lang="en-US" b="1"/>
            <a:t>1. An email from your boss asks for the company’s credit card information and tells you it’s urgent that you give them the information. They want you to respond right away or you’re fired.</a:t>
          </a:r>
          <a:endParaRPr lang="en-US"/>
        </a:p>
      </dgm:t>
    </dgm:pt>
    <dgm:pt modelId="{56965B7A-5546-4BF4-BF72-CB6707998D7B}" type="parTrans" cxnId="{8BE6792E-3A3A-4071-8D48-8D9BFF92010D}">
      <dgm:prSet/>
      <dgm:spPr/>
      <dgm:t>
        <a:bodyPr/>
        <a:lstStyle/>
        <a:p>
          <a:endParaRPr lang="en-US"/>
        </a:p>
      </dgm:t>
    </dgm:pt>
    <dgm:pt modelId="{4DAAF0B6-D50B-4E63-97C2-039F4618BBC4}" type="sibTrans" cxnId="{8BE6792E-3A3A-4071-8D48-8D9BFF92010D}">
      <dgm:prSet/>
      <dgm:spPr/>
      <dgm:t>
        <a:bodyPr/>
        <a:lstStyle/>
        <a:p>
          <a:endParaRPr lang="en-US"/>
        </a:p>
      </dgm:t>
    </dgm:pt>
    <dgm:pt modelId="{3F3908C7-0DAE-4D74-819B-4AA31985C2F9}">
      <dgm:prSet/>
      <dgm:spPr/>
      <dgm:t>
        <a:bodyPr/>
        <a:lstStyle/>
        <a:p>
          <a:r>
            <a:rPr lang="en-US"/>
            <a:t>True</a:t>
          </a:r>
        </a:p>
      </dgm:t>
    </dgm:pt>
    <dgm:pt modelId="{6DDBC70C-BD8A-4251-A1FA-DE0E378F7A51}" type="parTrans" cxnId="{4CF7DD44-262E-4242-AAA0-DAC397A05FAD}">
      <dgm:prSet/>
      <dgm:spPr/>
      <dgm:t>
        <a:bodyPr/>
        <a:lstStyle/>
        <a:p>
          <a:endParaRPr lang="en-US"/>
        </a:p>
      </dgm:t>
    </dgm:pt>
    <dgm:pt modelId="{2B1E93DA-06C3-4493-BECC-0BA25209AF81}" type="sibTrans" cxnId="{4CF7DD44-262E-4242-AAA0-DAC397A05FAD}">
      <dgm:prSet/>
      <dgm:spPr/>
      <dgm:t>
        <a:bodyPr/>
        <a:lstStyle/>
        <a:p>
          <a:endParaRPr lang="en-US"/>
        </a:p>
      </dgm:t>
    </dgm:pt>
    <dgm:pt modelId="{59C53750-9AB2-455A-B7B6-F26D5A0D482F}">
      <dgm:prSet/>
      <dgm:spPr/>
      <dgm:t>
        <a:bodyPr/>
        <a:lstStyle/>
        <a:p>
          <a:r>
            <a:rPr lang="en-US"/>
            <a:t>False</a:t>
          </a:r>
        </a:p>
      </dgm:t>
    </dgm:pt>
    <dgm:pt modelId="{23B93459-FC17-45A8-8C6E-C1B2FCEC3917}" type="parTrans" cxnId="{530A7486-5676-4A4A-913C-7752BB4A0C1B}">
      <dgm:prSet/>
      <dgm:spPr/>
      <dgm:t>
        <a:bodyPr/>
        <a:lstStyle/>
        <a:p>
          <a:endParaRPr lang="en-US"/>
        </a:p>
      </dgm:t>
    </dgm:pt>
    <dgm:pt modelId="{22D48898-88BC-406C-B867-FD072644D10F}" type="sibTrans" cxnId="{530A7486-5676-4A4A-913C-7752BB4A0C1B}">
      <dgm:prSet/>
      <dgm:spPr/>
      <dgm:t>
        <a:bodyPr/>
        <a:lstStyle/>
        <a:p>
          <a:endParaRPr lang="en-US"/>
        </a:p>
      </dgm:t>
    </dgm:pt>
    <dgm:pt modelId="{22D096A7-928F-E244-94F9-C67F8F33FDE5}" type="pres">
      <dgm:prSet presAssocID="{52EC14B1-864C-4708-828B-DA3EB58A1257}" presName="vert0" presStyleCnt="0">
        <dgm:presLayoutVars>
          <dgm:dir/>
          <dgm:animOne val="branch"/>
          <dgm:animLvl val="lvl"/>
        </dgm:presLayoutVars>
      </dgm:prSet>
      <dgm:spPr/>
    </dgm:pt>
    <dgm:pt modelId="{7C7098C8-B876-DF45-A5CA-AC77A0D3DDCA}" type="pres">
      <dgm:prSet presAssocID="{3C943235-F787-4F59-9E01-3B7F117BFCF1}" presName="thickLine" presStyleLbl="alignNode1" presStyleIdx="0" presStyleCnt="3"/>
      <dgm:spPr/>
    </dgm:pt>
    <dgm:pt modelId="{29144B49-E2D4-534E-89A7-E5FB1C7597AE}" type="pres">
      <dgm:prSet presAssocID="{3C943235-F787-4F59-9E01-3B7F117BFCF1}" presName="horz1" presStyleCnt="0"/>
      <dgm:spPr/>
    </dgm:pt>
    <dgm:pt modelId="{923273F2-E2A2-1147-9EA7-D8FC2F683AED}" type="pres">
      <dgm:prSet presAssocID="{3C943235-F787-4F59-9E01-3B7F117BFCF1}" presName="tx1" presStyleLbl="revTx" presStyleIdx="0" presStyleCnt="3"/>
      <dgm:spPr/>
    </dgm:pt>
    <dgm:pt modelId="{D1CB2DA9-5515-9548-8618-28C765CE3581}" type="pres">
      <dgm:prSet presAssocID="{3C943235-F787-4F59-9E01-3B7F117BFCF1}" presName="vert1" presStyleCnt="0"/>
      <dgm:spPr/>
    </dgm:pt>
    <dgm:pt modelId="{F6962278-A20C-2343-9F8B-DF88847D7A52}" type="pres">
      <dgm:prSet presAssocID="{3F3908C7-0DAE-4D74-819B-4AA31985C2F9}" presName="thickLine" presStyleLbl="alignNode1" presStyleIdx="1" presStyleCnt="3"/>
      <dgm:spPr/>
    </dgm:pt>
    <dgm:pt modelId="{C6D90472-DB2C-0141-A7EB-B9B316343EEF}" type="pres">
      <dgm:prSet presAssocID="{3F3908C7-0DAE-4D74-819B-4AA31985C2F9}" presName="horz1" presStyleCnt="0"/>
      <dgm:spPr/>
    </dgm:pt>
    <dgm:pt modelId="{BD6475E8-FFEE-2A4B-8A36-A243E50FA113}" type="pres">
      <dgm:prSet presAssocID="{3F3908C7-0DAE-4D74-819B-4AA31985C2F9}" presName="tx1" presStyleLbl="revTx" presStyleIdx="1" presStyleCnt="3"/>
      <dgm:spPr/>
    </dgm:pt>
    <dgm:pt modelId="{AAB93C28-4461-7543-AF10-078C00C2038F}" type="pres">
      <dgm:prSet presAssocID="{3F3908C7-0DAE-4D74-819B-4AA31985C2F9}" presName="vert1" presStyleCnt="0"/>
      <dgm:spPr/>
    </dgm:pt>
    <dgm:pt modelId="{082A02C7-C896-A744-A8D3-4F6EF631DA97}" type="pres">
      <dgm:prSet presAssocID="{59C53750-9AB2-455A-B7B6-F26D5A0D482F}" presName="thickLine" presStyleLbl="alignNode1" presStyleIdx="2" presStyleCnt="3"/>
      <dgm:spPr/>
    </dgm:pt>
    <dgm:pt modelId="{DAF1DF97-6274-A948-8A01-09661D875132}" type="pres">
      <dgm:prSet presAssocID="{59C53750-9AB2-455A-B7B6-F26D5A0D482F}" presName="horz1" presStyleCnt="0"/>
      <dgm:spPr/>
    </dgm:pt>
    <dgm:pt modelId="{5C60AC18-3A0C-4945-A9A9-FF031A44BFCD}" type="pres">
      <dgm:prSet presAssocID="{59C53750-9AB2-455A-B7B6-F26D5A0D482F}" presName="tx1" presStyleLbl="revTx" presStyleIdx="2" presStyleCnt="3"/>
      <dgm:spPr/>
    </dgm:pt>
    <dgm:pt modelId="{296A103C-C8FC-9044-BF17-22EA35D7B591}" type="pres">
      <dgm:prSet presAssocID="{59C53750-9AB2-455A-B7B6-F26D5A0D482F}" presName="vert1" presStyleCnt="0"/>
      <dgm:spPr/>
    </dgm:pt>
  </dgm:ptLst>
  <dgm:cxnLst>
    <dgm:cxn modelId="{8BE6792E-3A3A-4071-8D48-8D9BFF92010D}" srcId="{52EC14B1-864C-4708-828B-DA3EB58A1257}" destId="{3C943235-F787-4F59-9E01-3B7F117BFCF1}" srcOrd="0" destOrd="0" parTransId="{56965B7A-5546-4BF4-BF72-CB6707998D7B}" sibTransId="{4DAAF0B6-D50B-4E63-97C2-039F4618BBC4}"/>
    <dgm:cxn modelId="{11A57634-FA75-424C-97C1-2C0D664A17EE}" type="presOf" srcId="{3F3908C7-0DAE-4D74-819B-4AA31985C2F9}" destId="{BD6475E8-FFEE-2A4B-8A36-A243E50FA113}" srcOrd="0" destOrd="0" presId="urn:microsoft.com/office/officeart/2008/layout/LinedList"/>
    <dgm:cxn modelId="{86DCCC5F-3ED6-5249-8F21-447EC9172B82}" type="presOf" srcId="{59C53750-9AB2-455A-B7B6-F26D5A0D482F}" destId="{5C60AC18-3A0C-4945-A9A9-FF031A44BFCD}" srcOrd="0" destOrd="0" presId="urn:microsoft.com/office/officeart/2008/layout/LinedList"/>
    <dgm:cxn modelId="{4CF7DD44-262E-4242-AAA0-DAC397A05FAD}" srcId="{52EC14B1-864C-4708-828B-DA3EB58A1257}" destId="{3F3908C7-0DAE-4D74-819B-4AA31985C2F9}" srcOrd="1" destOrd="0" parTransId="{6DDBC70C-BD8A-4251-A1FA-DE0E378F7A51}" sibTransId="{2B1E93DA-06C3-4493-BECC-0BA25209AF81}"/>
    <dgm:cxn modelId="{0E262248-030A-B248-8B49-CC0F9A938D92}" type="presOf" srcId="{3C943235-F787-4F59-9E01-3B7F117BFCF1}" destId="{923273F2-E2A2-1147-9EA7-D8FC2F683AED}" srcOrd="0" destOrd="0" presId="urn:microsoft.com/office/officeart/2008/layout/LinedList"/>
    <dgm:cxn modelId="{530A7486-5676-4A4A-913C-7752BB4A0C1B}" srcId="{52EC14B1-864C-4708-828B-DA3EB58A1257}" destId="{59C53750-9AB2-455A-B7B6-F26D5A0D482F}" srcOrd="2" destOrd="0" parTransId="{23B93459-FC17-45A8-8C6E-C1B2FCEC3917}" sibTransId="{22D48898-88BC-406C-B867-FD072644D10F}"/>
    <dgm:cxn modelId="{2BCCF4C7-ADE6-B847-96AF-A85780C55BD7}" type="presOf" srcId="{52EC14B1-864C-4708-828B-DA3EB58A1257}" destId="{22D096A7-928F-E244-94F9-C67F8F33FDE5}" srcOrd="0" destOrd="0" presId="urn:microsoft.com/office/officeart/2008/layout/LinedList"/>
    <dgm:cxn modelId="{772B381A-CE11-BC48-B97E-D9A981F55B20}" type="presParOf" srcId="{22D096A7-928F-E244-94F9-C67F8F33FDE5}" destId="{7C7098C8-B876-DF45-A5CA-AC77A0D3DDCA}" srcOrd="0" destOrd="0" presId="urn:microsoft.com/office/officeart/2008/layout/LinedList"/>
    <dgm:cxn modelId="{E15AEC99-D3C2-C049-AD75-74EB10AD05E8}" type="presParOf" srcId="{22D096A7-928F-E244-94F9-C67F8F33FDE5}" destId="{29144B49-E2D4-534E-89A7-E5FB1C7597AE}" srcOrd="1" destOrd="0" presId="urn:microsoft.com/office/officeart/2008/layout/LinedList"/>
    <dgm:cxn modelId="{0B9CD6E8-3015-4747-A084-3E0713A59FCB}" type="presParOf" srcId="{29144B49-E2D4-534E-89A7-E5FB1C7597AE}" destId="{923273F2-E2A2-1147-9EA7-D8FC2F683AED}" srcOrd="0" destOrd="0" presId="urn:microsoft.com/office/officeart/2008/layout/LinedList"/>
    <dgm:cxn modelId="{67218289-1D4D-E34E-BAEE-F34BDD1CAC51}" type="presParOf" srcId="{29144B49-E2D4-534E-89A7-E5FB1C7597AE}" destId="{D1CB2DA9-5515-9548-8618-28C765CE3581}" srcOrd="1" destOrd="0" presId="urn:microsoft.com/office/officeart/2008/layout/LinedList"/>
    <dgm:cxn modelId="{D712FB46-6F36-8345-96C5-633C43F54C54}" type="presParOf" srcId="{22D096A7-928F-E244-94F9-C67F8F33FDE5}" destId="{F6962278-A20C-2343-9F8B-DF88847D7A52}" srcOrd="2" destOrd="0" presId="urn:microsoft.com/office/officeart/2008/layout/LinedList"/>
    <dgm:cxn modelId="{E646FE3E-27FC-BA47-9A71-18AF39AAAA18}" type="presParOf" srcId="{22D096A7-928F-E244-94F9-C67F8F33FDE5}" destId="{C6D90472-DB2C-0141-A7EB-B9B316343EEF}" srcOrd="3" destOrd="0" presId="urn:microsoft.com/office/officeart/2008/layout/LinedList"/>
    <dgm:cxn modelId="{C3B3C1D2-B9E9-5742-882A-EC526F01D3AC}" type="presParOf" srcId="{C6D90472-DB2C-0141-A7EB-B9B316343EEF}" destId="{BD6475E8-FFEE-2A4B-8A36-A243E50FA113}" srcOrd="0" destOrd="0" presId="urn:microsoft.com/office/officeart/2008/layout/LinedList"/>
    <dgm:cxn modelId="{926411B7-B6C5-E643-9DC8-87F2BB2AD9D1}" type="presParOf" srcId="{C6D90472-DB2C-0141-A7EB-B9B316343EEF}" destId="{AAB93C28-4461-7543-AF10-078C00C2038F}" srcOrd="1" destOrd="0" presId="urn:microsoft.com/office/officeart/2008/layout/LinedList"/>
    <dgm:cxn modelId="{A28D4A2E-4430-0045-B805-1658DCB9BB0B}" type="presParOf" srcId="{22D096A7-928F-E244-94F9-C67F8F33FDE5}" destId="{082A02C7-C896-A744-A8D3-4F6EF631DA97}" srcOrd="4" destOrd="0" presId="urn:microsoft.com/office/officeart/2008/layout/LinedList"/>
    <dgm:cxn modelId="{7F578DAC-832C-E445-AA98-C49570EB2B07}" type="presParOf" srcId="{22D096A7-928F-E244-94F9-C67F8F33FDE5}" destId="{DAF1DF97-6274-A948-8A01-09661D875132}" srcOrd="5" destOrd="0" presId="urn:microsoft.com/office/officeart/2008/layout/LinedList"/>
    <dgm:cxn modelId="{F837FC96-1DCC-8F4E-942F-C725E3E40D0A}" type="presParOf" srcId="{DAF1DF97-6274-A948-8A01-09661D875132}" destId="{5C60AC18-3A0C-4945-A9A9-FF031A44BFCD}" srcOrd="0" destOrd="0" presId="urn:microsoft.com/office/officeart/2008/layout/LinedList"/>
    <dgm:cxn modelId="{3439A57C-06C3-F04A-830D-BAD0E91F577D}" type="presParOf" srcId="{DAF1DF97-6274-A948-8A01-09661D875132}" destId="{296A103C-C8FC-9044-BF17-22EA35D7B59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F637F4-13DB-49FF-8021-B603B7607C3D}">
      <dsp:nvSpPr>
        <dsp:cNvPr id="0" name=""/>
        <dsp:cNvSpPr/>
      </dsp:nvSpPr>
      <dsp:spPr>
        <a:xfrm>
          <a:off x="0" y="2207"/>
          <a:ext cx="5889686" cy="111891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D3308E-1679-488C-925C-2BFC6D1809BF}">
      <dsp:nvSpPr>
        <dsp:cNvPr id="0" name=""/>
        <dsp:cNvSpPr/>
      </dsp:nvSpPr>
      <dsp:spPr>
        <a:xfrm>
          <a:off x="338470" y="253962"/>
          <a:ext cx="615400" cy="6154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91AA6F-6413-4CEA-B045-0978557B7A4E}">
      <dsp:nvSpPr>
        <dsp:cNvPr id="0" name=""/>
        <dsp:cNvSpPr/>
      </dsp:nvSpPr>
      <dsp:spPr>
        <a:xfrm>
          <a:off x="1292341" y="2207"/>
          <a:ext cx="4597344" cy="1118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418" tIns="118418" rIns="118418" bIns="118418" numCol="1" spcCol="1270" anchor="ctr" anchorCtr="0">
          <a:noAutofit/>
        </a:bodyPr>
        <a:lstStyle/>
        <a:p>
          <a:pPr marL="0" lvl="0" indent="0" algn="l" defTabSz="666750">
            <a:lnSpc>
              <a:spcPct val="90000"/>
            </a:lnSpc>
            <a:spcBef>
              <a:spcPct val="0"/>
            </a:spcBef>
            <a:spcAft>
              <a:spcPct val="35000"/>
            </a:spcAft>
            <a:buNone/>
          </a:pPr>
          <a:r>
            <a:rPr lang="en-US" sz="1500" kern="1200"/>
            <a:t>End-user protection -  an individual (the user) could accidentally upload malware to a desktop or mobile device, and it could spread to the network.</a:t>
          </a:r>
        </a:p>
      </dsp:txBody>
      <dsp:txXfrm>
        <a:off x="1292341" y="2207"/>
        <a:ext cx="4597344" cy="1118910"/>
      </dsp:txXfrm>
    </dsp:sp>
    <dsp:sp modelId="{98314B2A-BE43-4147-BD97-6E191DF566D2}">
      <dsp:nvSpPr>
        <dsp:cNvPr id="0" name=""/>
        <dsp:cNvSpPr/>
      </dsp:nvSpPr>
      <dsp:spPr>
        <a:xfrm>
          <a:off x="0" y="1400846"/>
          <a:ext cx="5889686" cy="111891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A48512-989A-4E3D-B27D-5EAF8BB7D3C0}">
      <dsp:nvSpPr>
        <dsp:cNvPr id="0" name=""/>
        <dsp:cNvSpPr/>
      </dsp:nvSpPr>
      <dsp:spPr>
        <a:xfrm>
          <a:off x="338470" y="1652600"/>
          <a:ext cx="615400" cy="6154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AD7835-D870-4DD0-9FA1-99E9C08AA372}">
      <dsp:nvSpPr>
        <dsp:cNvPr id="0" name=""/>
        <dsp:cNvSpPr/>
      </dsp:nvSpPr>
      <dsp:spPr>
        <a:xfrm>
          <a:off x="1292341" y="1400846"/>
          <a:ext cx="4597344" cy="1118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418" tIns="118418" rIns="118418" bIns="118418" numCol="1" spcCol="1270" anchor="ctr" anchorCtr="0">
          <a:noAutofit/>
        </a:bodyPr>
        <a:lstStyle/>
        <a:p>
          <a:pPr marL="0" lvl="0" indent="0" algn="l" defTabSz="666750">
            <a:lnSpc>
              <a:spcPct val="90000"/>
            </a:lnSpc>
            <a:spcBef>
              <a:spcPct val="0"/>
            </a:spcBef>
            <a:spcAft>
              <a:spcPct val="35000"/>
            </a:spcAft>
            <a:buNone/>
          </a:pPr>
          <a:r>
            <a:rPr lang="en-US" sz="1500" kern="1200"/>
            <a:t>Security protocols must be in place</a:t>
          </a:r>
        </a:p>
      </dsp:txBody>
      <dsp:txXfrm>
        <a:off x="1292341" y="1400846"/>
        <a:ext cx="4597344" cy="1118910"/>
      </dsp:txXfrm>
    </dsp:sp>
    <dsp:sp modelId="{15833BA0-8B3D-498E-9826-9DF825385D23}">
      <dsp:nvSpPr>
        <dsp:cNvPr id="0" name=""/>
        <dsp:cNvSpPr/>
      </dsp:nvSpPr>
      <dsp:spPr>
        <a:xfrm>
          <a:off x="0" y="2799484"/>
          <a:ext cx="5889686" cy="111891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ADBBDC-86A8-4ABD-AE89-40E2D686D1EF}">
      <dsp:nvSpPr>
        <dsp:cNvPr id="0" name=""/>
        <dsp:cNvSpPr/>
      </dsp:nvSpPr>
      <dsp:spPr>
        <a:xfrm>
          <a:off x="338470" y="3051239"/>
          <a:ext cx="615400" cy="6154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487BFB-4399-4480-888D-0B9D6F8793DC}">
      <dsp:nvSpPr>
        <dsp:cNvPr id="0" name=""/>
        <dsp:cNvSpPr/>
      </dsp:nvSpPr>
      <dsp:spPr>
        <a:xfrm>
          <a:off x="1292341" y="2799484"/>
          <a:ext cx="4597344" cy="1118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418" tIns="118418" rIns="118418" bIns="118418" numCol="1" spcCol="1270" anchor="ctr" anchorCtr="0">
          <a:noAutofit/>
        </a:bodyPr>
        <a:lstStyle/>
        <a:p>
          <a:pPr marL="0" lvl="0" indent="0" algn="l" defTabSz="666750">
            <a:lnSpc>
              <a:spcPct val="90000"/>
            </a:lnSpc>
            <a:spcBef>
              <a:spcPct val="0"/>
            </a:spcBef>
            <a:spcAft>
              <a:spcPct val="35000"/>
            </a:spcAft>
            <a:buNone/>
          </a:pPr>
          <a:r>
            <a:rPr lang="en-US" sz="1500" kern="1200"/>
            <a:t>Cyber security training programs help professionals  identify  new threats and ways to combat them. Employees need to be educated and up to date on how to protect their devices and network.</a:t>
          </a:r>
        </a:p>
      </dsp:txBody>
      <dsp:txXfrm>
        <a:off x="1292341" y="2799484"/>
        <a:ext cx="4597344" cy="1118910"/>
      </dsp:txXfrm>
    </dsp:sp>
    <dsp:sp modelId="{2A52C7AB-7FBF-4D00-A6C5-1C68A8B22A23}">
      <dsp:nvSpPr>
        <dsp:cNvPr id="0" name=""/>
        <dsp:cNvSpPr/>
      </dsp:nvSpPr>
      <dsp:spPr>
        <a:xfrm>
          <a:off x="0" y="4198122"/>
          <a:ext cx="5889686" cy="111891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1D0A43-C7A2-4177-BC8D-D20FCD273372}">
      <dsp:nvSpPr>
        <dsp:cNvPr id="0" name=""/>
        <dsp:cNvSpPr/>
      </dsp:nvSpPr>
      <dsp:spPr>
        <a:xfrm>
          <a:off x="338470" y="4449877"/>
          <a:ext cx="615400" cy="6154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6BC58B-A765-43D5-A1C2-34F8B5F9C41F}">
      <dsp:nvSpPr>
        <dsp:cNvPr id="0" name=""/>
        <dsp:cNvSpPr/>
      </dsp:nvSpPr>
      <dsp:spPr>
        <a:xfrm>
          <a:off x="1292341" y="4198122"/>
          <a:ext cx="4597344" cy="1118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418" tIns="118418" rIns="118418" bIns="118418" numCol="1" spcCol="1270" anchor="ctr" anchorCtr="0">
          <a:noAutofit/>
        </a:bodyPr>
        <a:lstStyle/>
        <a:p>
          <a:pPr marL="0" lvl="0" indent="0" algn="l" defTabSz="666750">
            <a:lnSpc>
              <a:spcPct val="90000"/>
            </a:lnSpc>
            <a:spcBef>
              <a:spcPct val="0"/>
            </a:spcBef>
            <a:spcAft>
              <a:spcPct val="35000"/>
            </a:spcAft>
            <a:buNone/>
          </a:pPr>
          <a:r>
            <a:rPr lang="en-US" sz="1500" kern="1200"/>
            <a:t>Our training program offers safety tips and tests to help business and individuals guard themselves against cyber threats and attacks</a:t>
          </a:r>
        </a:p>
      </dsp:txBody>
      <dsp:txXfrm>
        <a:off x="1292341" y="4198122"/>
        <a:ext cx="4597344" cy="1118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CC526E-9E2C-4F50-BD63-70E5EB8ED0CF}">
      <dsp:nvSpPr>
        <dsp:cNvPr id="0" name=""/>
        <dsp:cNvSpPr/>
      </dsp:nvSpPr>
      <dsp:spPr>
        <a:xfrm>
          <a:off x="0" y="649"/>
          <a:ext cx="5889686" cy="151941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A3F53E-B4FB-4A7C-9106-4A58586C56C1}">
      <dsp:nvSpPr>
        <dsp:cNvPr id="0" name=""/>
        <dsp:cNvSpPr/>
      </dsp:nvSpPr>
      <dsp:spPr>
        <a:xfrm>
          <a:off x="459622" y="342517"/>
          <a:ext cx="835676" cy="83567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BA6997-E996-40F6-99F8-F4863DF6507F}">
      <dsp:nvSpPr>
        <dsp:cNvPr id="0" name=""/>
        <dsp:cNvSpPr/>
      </dsp:nvSpPr>
      <dsp:spPr>
        <a:xfrm>
          <a:off x="1754920" y="649"/>
          <a:ext cx="4134765" cy="1519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804" tIns="160804" rIns="160804" bIns="160804" numCol="1" spcCol="1270" anchor="ctr" anchorCtr="0">
          <a:noAutofit/>
        </a:bodyPr>
        <a:lstStyle/>
        <a:p>
          <a:pPr marL="0" lvl="0" indent="0" algn="l" defTabSz="622300">
            <a:lnSpc>
              <a:spcPct val="90000"/>
            </a:lnSpc>
            <a:spcBef>
              <a:spcPct val="0"/>
            </a:spcBef>
            <a:spcAft>
              <a:spcPct val="35000"/>
            </a:spcAft>
            <a:buNone/>
          </a:pPr>
          <a:r>
            <a:rPr lang="en-US" sz="1400" kern="1200"/>
            <a:t>Updating software and operating system is crucial. The user will benefit from the latest security patches. If the user does not update their software or operating system, then they are exposed to the cybercriminals.</a:t>
          </a:r>
        </a:p>
      </dsp:txBody>
      <dsp:txXfrm>
        <a:off x="1754920" y="649"/>
        <a:ext cx="4134765" cy="1519412"/>
      </dsp:txXfrm>
    </dsp:sp>
    <dsp:sp modelId="{8D503A01-724F-4F61-A6BB-448E5E083891}">
      <dsp:nvSpPr>
        <dsp:cNvPr id="0" name=""/>
        <dsp:cNvSpPr/>
      </dsp:nvSpPr>
      <dsp:spPr>
        <a:xfrm>
          <a:off x="0" y="1899914"/>
          <a:ext cx="5889686" cy="151941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E302FC-15CE-4CFF-B77F-1167C0BEBE12}">
      <dsp:nvSpPr>
        <dsp:cNvPr id="0" name=""/>
        <dsp:cNvSpPr/>
      </dsp:nvSpPr>
      <dsp:spPr>
        <a:xfrm>
          <a:off x="459622" y="2241782"/>
          <a:ext cx="835676" cy="8356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02C1D3D-30B7-4E03-8E94-E69C3FB345DE}">
      <dsp:nvSpPr>
        <dsp:cNvPr id="0" name=""/>
        <dsp:cNvSpPr/>
      </dsp:nvSpPr>
      <dsp:spPr>
        <a:xfrm>
          <a:off x="1754920" y="1899914"/>
          <a:ext cx="4134765" cy="1519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804" tIns="160804" rIns="160804" bIns="160804" numCol="1" spcCol="1270" anchor="ctr" anchorCtr="0">
          <a:noAutofit/>
        </a:bodyPr>
        <a:lstStyle/>
        <a:p>
          <a:pPr marL="0" lvl="0" indent="0" algn="l" defTabSz="533400">
            <a:lnSpc>
              <a:spcPct val="90000"/>
            </a:lnSpc>
            <a:spcBef>
              <a:spcPct val="0"/>
            </a:spcBef>
            <a:spcAft>
              <a:spcPct val="35000"/>
            </a:spcAft>
            <a:buNone/>
          </a:pPr>
          <a:r>
            <a:rPr lang="en-US" sz="1200" kern="1200" dirty="0"/>
            <a:t>Using strong passwords – using a series of numbers, letters (capital and lowercase), and symbols will make up a great password. Making sure that passwords are not easily guessable. Using hashed passwords are recommended. Aside from using strong passwords, it is also recommended to change passwords every 90-180 days.</a:t>
          </a:r>
        </a:p>
      </dsp:txBody>
      <dsp:txXfrm>
        <a:off x="1754920" y="1899914"/>
        <a:ext cx="4134765" cy="1519412"/>
      </dsp:txXfrm>
    </dsp:sp>
    <dsp:sp modelId="{DCBDADF6-BEB0-4CFD-8654-B9D515128964}">
      <dsp:nvSpPr>
        <dsp:cNvPr id="0" name=""/>
        <dsp:cNvSpPr/>
      </dsp:nvSpPr>
      <dsp:spPr>
        <a:xfrm>
          <a:off x="0" y="3799179"/>
          <a:ext cx="5889686" cy="151941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9DEE69-0321-4C3B-982B-DCE27FDF40DB}">
      <dsp:nvSpPr>
        <dsp:cNvPr id="0" name=""/>
        <dsp:cNvSpPr/>
      </dsp:nvSpPr>
      <dsp:spPr>
        <a:xfrm>
          <a:off x="459622" y="4141047"/>
          <a:ext cx="835676" cy="83567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08A34C-D2AC-4E68-9E63-E0CDE97EEF4A}">
      <dsp:nvSpPr>
        <dsp:cNvPr id="0" name=""/>
        <dsp:cNvSpPr/>
      </dsp:nvSpPr>
      <dsp:spPr>
        <a:xfrm>
          <a:off x="1754920" y="3799179"/>
          <a:ext cx="4134765" cy="1519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804" tIns="160804" rIns="160804" bIns="160804" numCol="1" spcCol="1270" anchor="ctr" anchorCtr="0">
          <a:noAutofit/>
        </a:bodyPr>
        <a:lstStyle/>
        <a:p>
          <a:pPr marL="0" lvl="0" indent="0" algn="l" defTabSz="622300">
            <a:lnSpc>
              <a:spcPct val="90000"/>
            </a:lnSpc>
            <a:spcBef>
              <a:spcPct val="0"/>
            </a:spcBef>
            <a:spcAft>
              <a:spcPct val="35000"/>
            </a:spcAft>
            <a:buNone/>
          </a:pPr>
          <a:r>
            <a:rPr lang="en-US" sz="1400" kern="1200"/>
            <a:t>Do not open email attachments from an unknown sender. If the user is unsure of whether it is a phishing or malicious email, then it is important to report it to their IT department. Opening an attachment from an unknown sender is how the malware is spread</a:t>
          </a:r>
        </a:p>
      </dsp:txBody>
      <dsp:txXfrm>
        <a:off x="1754920" y="3799179"/>
        <a:ext cx="4134765" cy="15194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22E2B6-2C23-4943-83E1-DCAE92518878}">
      <dsp:nvSpPr>
        <dsp:cNvPr id="0" name=""/>
        <dsp:cNvSpPr/>
      </dsp:nvSpPr>
      <dsp:spPr>
        <a:xfrm>
          <a:off x="0" y="334110"/>
          <a:ext cx="5889686" cy="16848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Just like not opening attachments in emails from unknown senders, do not click on links in emails from unknown senders. This is also how malware is spread. Report the email to your IT department and they will be able to determine whether the email is legitimate or not.</a:t>
          </a:r>
        </a:p>
      </dsp:txBody>
      <dsp:txXfrm>
        <a:off x="82245" y="416355"/>
        <a:ext cx="5725196" cy="1520310"/>
      </dsp:txXfrm>
    </dsp:sp>
    <dsp:sp modelId="{721D5E28-FC7B-A843-9753-D767C1BF9E7D}">
      <dsp:nvSpPr>
        <dsp:cNvPr id="0" name=""/>
        <dsp:cNvSpPr/>
      </dsp:nvSpPr>
      <dsp:spPr>
        <a:xfrm>
          <a:off x="0" y="2070750"/>
          <a:ext cx="5889686" cy="1684800"/>
        </a:xfrm>
        <a:prstGeom prst="roundRect">
          <a:avLst/>
        </a:prstGeom>
        <a:solidFill>
          <a:schemeClr val="accent2">
            <a:hueOff val="2655785"/>
            <a:satOff val="913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Avoid using unsecure Wi-Fi networks in public places because unsecure networks leave users vulnerable to attacks – most common one is the man– in – the – middle attack. </a:t>
          </a:r>
        </a:p>
      </dsp:txBody>
      <dsp:txXfrm>
        <a:off x="82245" y="2152995"/>
        <a:ext cx="5725196" cy="1520310"/>
      </dsp:txXfrm>
    </dsp:sp>
    <dsp:sp modelId="{E100367F-D574-444A-9724-F09B57A34CE0}">
      <dsp:nvSpPr>
        <dsp:cNvPr id="0" name=""/>
        <dsp:cNvSpPr/>
      </dsp:nvSpPr>
      <dsp:spPr>
        <a:xfrm>
          <a:off x="0" y="3839183"/>
          <a:ext cx="5889686" cy="122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998"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dirty="0"/>
            <a:t>The man-in-the-middle attack is when a hacker gets in the middle of the communication of the connected device to eavesdrop</a:t>
          </a:r>
        </a:p>
        <a:p>
          <a:pPr marL="114300" lvl="1" indent="-114300" algn="l" defTabSz="622300">
            <a:lnSpc>
              <a:spcPct val="90000"/>
            </a:lnSpc>
            <a:spcBef>
              <a:spcPct val="0"/>
            </a:spcBef>
            <a:spcAft>
              <a:spcPct val="20000"/>
            </a:spcAft>
            <a:buChar char="•"/>
          </a:pPr>
          <a:r>
            <a:rPr lang="en-US" sz="1400" kern="1200"/>
            <a:t>Another similar attack is the evil twin attack where a fake Wi-Fi network is set up to steal information from connected devices</a:t>
          </a:r>
        </a:p>
        <a:p>
          <a:pPr marL="114300" lvl="1" indent="-114300" algn="l" defTabSz="622300">
            <a:lnSpc>
              <a:spcPct val="90000"/>
            </a:lnSpc>
            <a:spcBef>
              <a:spcPct val="0"/>
            </a:spcBef>
            <a:spcAft>
              <a:spcPct val="20000"/>
            </a:spcAft>
            <a:buChar char="•"/>
          </a:pPr>
          <a:r>
            <a:rPr lang="en-US" sz="1400" kern="1200"/>
            <a:t>Video: </a:t>
          </a:r>
          <a:r>
            <a:rPr lang="en-US" sz="1400" kern="1200">
              <a:hlinkClick xmlns:r="http://schemas.openxmlformats.org/officeDocument/2006/relationships" r:id="rId1"/>
            </a:rPr>
            <a:t>https://www.youtube.com/watch?v=d30n-YxOHo4&amp;list=PL9ooVrP1hQOGPQVeapGsJCktzIO4DtI4_&amp;index=13</a:t>
          </a:r>
          <a:endParaRPr lang="en-US" sz="1400" kern="1200"/>
        </a:p>
      </dsp:txBody>
      <dsp:txXfrm>
        <a:off x="0" y="3839183"/>
        <a:ext cx="5889686" cy="12295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098C8-B876-DF45-A5CA-AC77A0D3DDCA}">
      <dsp:nvSpPr>
        <dsp:cNvPr id="0" name=""/>
        <dsp:cNvSpPr/>
      </dsp:nvSpPr>
      <dsp:spPr>
        <a:xfrm>
          <a:off x="0" y="2597"/>
          <a:ext cx="588968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3273F2-E2A2-1147-9EA7-D8FC2F683AED}">
      <dsp:nvSpPr>
        <dsp:cNvPr id="0" name=""/>
        <dsp:cNvSpPr/>
      </dsp:nvSpPr>
      <dsp:spPr>
        <a:xfrm>
          <a:off x="0" y="2597"/>
          <a:ext cx="5889686" cy="1771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a:t>1. An email from your boss asks for the company’s credit card information and tells you it’s urgent that you give them the information. They want you to respond right away or you’re fired.</a:t>
          </a:r>
          <a:endParaRPr lang="en-US" sz="2400" kern="1200"/>
        </a:p>
      </dsp:txBody>
      <dsp:txXfrm>
        <a:off x="0" y="2597"/>
        <a:ext cx="5889686" cy="1771348"/>
      </dsp:txXfrm>
    </dsp:sp>
    <dsp:sp modelId="{F6962278-A20C-2343-9F8B-DF88847D7A52}">
      <dsp:nvSpPr>
        <dsp:cNvPr id="0" name=""/>
        <dsp:cNvSpPr/>
      </dsp:nvSpPr>
      <dsp:spPr>
        <a:xfrm>
          <a:off x="0" y="1773946"/>
          <a:ext cx="5889686"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6475E8-FFEE-2A4B-8A36-A243E50FA113}">
      <dsp:nvSpPr>
        <dsp:cNvPr id="0" name=""/>
        <dsp:cNvSpPr/>
      </dsp:nvSpPr>
      <dsp:spPr>
        <a:xfrm>
          <a:off x="0" y="1773946"/>
          <a:ext cx="5889686" cy="1771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True</a:t>
          </a:r>
        </a:p>
      </dsp:txBody>
      <dsp:txXfrm>
        <a:off x="0" y="1773946"/>
        <a:ext cx="5889686" cy="1771348"/>
      </dsp:txXfrm>
    </dsp:sp>
    <dsp:sp modelId="{082A02C7-C896-A744-A8D3-4F6EF631DA97}">
      <dsp:nvSpPr>
        <dsp:cNvPr id="0" name=""/>
        <dsp:cNvSpPr/>
      </dsp:nvSpPr>
      <dsp:spPr>
        <a:xfrm>
          <a:off x="0" y="3545294"/>
          <a:ext cx="5889686"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60AC18-3A0C-4945-A9A9-FF031A44BFCD}">
      <dsp:nvSpPr>
        <dsp:cNvPr id="0" name=""/>
        <dsp:cNvSpPr/>
      </dsp:nvSpPr>
      <dsp:spPr>
        <a:xfrm>
          <a:off x="0" y="3545294"/>
          <a:ext cx="5889686" cy="1771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False</a:t>
          </a:r>
        </a:p>
      </dsp:txBody>
      <dsp:txXfrm>
        <a:off x="0" y="3545294"/>
        <a:ext cx="5889686" cy="177134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A0289F9E-9962-4B7B-BA18-A15907CCC6BF}"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835421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6008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819317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D92BC-42A9-434B-8530-ADBF4485E407}"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881540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D92BC-42A9-434B-8530-ADBF4485E407}" type="datetimeFigureOut">
              <a:rPr lang="en-US" smtClean="0"/>
              <a:pPr/>
              <a:t>4/17/2024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098519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D92BC-42A9-434B-8530-ADBF4485E407}"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945003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D0D92BC-42A9-434B-8530-ADBF4485E407}"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301630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318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67101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02763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84131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9D0D92BC-42A9-434B-8530-ADBF4485E407}" type="datetimeFigureOut">
              <a:rPr lang="en-US" smtClean="0"/>
              <a:pPr/>
              <a:t>4/17/2024</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A0289F9E-9962-4B7B-BA18-A15907CCC6BF}" type="slidenum">
              <a:rPr lang="en-US" smtClean="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481338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hyperlink" Target="https://www.youtube.com/watch?v=ooJSgsB5fIE&amp;list=PL9ooVrP1hQOGPQVeapGsJCktzIO4DtI4_&amp;index=3"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5.png"/><Relationship Id="rId4" Type="http://schemas.openxmlformats.org/officeDocument/2006/relationships/image" Target="../media/image3.png"/><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5.png"/><Relationship Id="rId4" Type="http://schemas.openxmlformats.org/officeDocument/2006/relationships/image" Target="../media/image3.png"/><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5.png"/><Relationship Id="rId4" Type="http://schemas.openxmlformats.org/officeDocument/2006/relationships/image" Target="../media/image3.png"/><Relationship Id="rId9" Type="http://schemas.microsoft.com/office/2007/relationships/diagramDrawing" Target="../diagrams/drawing3.xml"/></Relationships>
</file>

<file path=ppt/slides/_rels/slide1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5.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 Id="rId9"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5.png"/><Relationship Id="rId5" Type="http://schemas.openxmlformats.org/officeDocument/2006/relationships/hyperlink" Target="https://www.youtube.com/watch?v=PR0c-gJ20kA&amp;list=PL9ooVrP1hQOGPQVeapGsJCktzIO4DtI4_&amp;index=43"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hyperlink" Target="https://securityawareness.usalearning.gov/cdse/multimedia/games/hiddenobject/story.html" TargetMode="Externa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hyperlink" Target="https://securityawareness.usalearning.gov/cdse/multimedia/games/con-jep-gameone/story.html" TargetMode="External"/><Relationship Id="rId5" Type="http://schemas.openxmlformats.org/officeDocument/2006/relationships/hyperlink" Target="https://securityawareness.usalearning.gov/cdse/multimedia/games/citrivia/index.html" TargetMode="External"/><Relationship Id="rId4" Type="http://schemas.openxmlformats.org/officeDocument/2006/relationships/hyperlink" Target="https://securityawareness.usalearning.gov/cdse/multimedia/games/cybertrivia/index.html?category=smartphone"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stretch/>
        </a:blip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55980737-1E33-40A8-819D-C20C41E4F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6ABBD51A-FA48-44B8-B184-A40D7F134F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0" name="Picture 29">
            <a:extLst>
              <a:ext uri="{FF2B5EF4-FFF2-40B4-BE49-F238E27FC236}">
                <a16:creationId xmlns:a16="http://schemas.microsoft.com/office/drawing/2014/main" id="{510188A9-F0D9-4FE9-85DC-2179145278C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2" name="Rectangle 31">
            <a:extLst>
              <a:ext uri="{FF2B5EF4-FFF2-40B4-BE49-F238E27FC236}">
                <a16:creationId xmlns:a16="http://schemas.microsoft.com/office/drawing/2014/main" id="{32927575-BD84-44B6-BE49-E0C7EDD0E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3FDF09A-B960-49F4-BAEB-DA397BDCD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91BE6C0-4118-460B-90C2-160041247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D5ED0F-38AD-AE9D-932D-2D2B934E9C7E}"/>
              </a:ext>
            </a:extLst>
          </p:cNvPr>
          <p:cNvSpPr>
            <a:spLocks noGrp="1"/>
          </p:cNvSpPr>
          <p:nvPr>
            <p:ph type="ctrTitle"/>
          </p:nvPr>
        </p:nvSpPr>
        <p:spPr>
          <a:xfrm>
            <a:off x="1969804" y="3428998"/>
            <a:ext cx="2668479" cy="2268559"/>
          </a:xfrm>
        </p:spPr>
        <p:txBody>
          <a:bodyPr>
            <a:normAutofit/>
          </a:bodyPr>
          <a:lstStyle/>
          <a:p>
            <a:r>
              <a:rPr lang="en-US" sz="3200"/>
              <a:t>Cybersecurity Training</a:t>
            </a:r>
          </a:p>
        </p:txBody>
      </p:sp>
      <p:sp>
        <p:nvSpPr>
          <p:cNvPr id="3" name="Subtitle 2">
            <a:extLst>
              <a:ext uri="{FF2B5EF4-FFF2-40B4-BE49-F238E27FC236}">
                <a16:creationId xmlns:a16="http://schemas.microsoft.com/office/drawing/2014/main" id="{28361BAA-8919-C280-4EB5-4C538F107EEA}"/>
              </a:ext>
            </a:extLst>
          </p:cNvPr>
          <p:cNvSpPr>
            <a:spLocks noGrp="1"/>
          </p:cNvSpPr>
          <p:nvPr>
            <p:ph type="subTitle" idx="1"/>
          </p:nvPr>
        </p:nvSpPr>
        <p:spPr>
          <a:xfrm>
            <a:off x="2124907" y="2268786"/>
            <a:ext cx="2503753" cy="1160213"/>
          </a:xfrm>
        </p:spPr>
        <p:txBody>
          <a:bodyPr>
            <a:normAutofit/>
          </a:bodyPr>
          <a:lstStyle/>
          <a:p>
            <a:r>
              <a:rPr lang="en-US" sz="1600" dirty="0"/>
              <a:t>Scrappy Tax Service</a:t>
            </a:r>
          </a:p>
        </p:txBody>
      </p:sp>
      <p:pic>
        <p:nvPicPr>
          <p:cNvPr id="4" name="Video 3" descr="Green Lock In A 3D Electronic System">
            <a:extLst>
              <a:ext uri="{FF2B5EF4-FFF2-40B4-BE49-F238E27FC236}">
                <a16:creationId xmlns:a16="http://schemas.microsoft.com/office/drawing/2014/main" id="{B8823C1F-582D-4FFD-B08E-DB26A20ED27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r="-1" b="306"/>
          <a:stretch/>
        </p:blipFill>
        <p:spPr>
          <a:xfrm>
            <a:off x="5444747" y="1944036"/>
            <a:ext cx="5297322" cy="2970593"/>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5" name="Rectangle 34">
            <a:extLst>
              <a:ext uri="{FF2B5EF4-FFF2-40B4-BE49-F238E27FC236}">
                <a16:creationId xmlns:a16="http://schemas.microsoft.com/office/drawing/2014/main" id="{15B5C763-A6E8-4D31-B139-30D083B82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450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C88E5-58AB-7CB7-7A25-AFAA8671FEBB}"/>
              </a:ext>
            </a:extLst>
          </p:cNvPr>
          <p:cNvSpPr>
            <a:spLocks noGrp="1"/>
          </p:cNvSpPr>
          <p:nvPr>
            <p:ph type="title"/>
          </p:nvPr>
        </p:nvSpPr>
        <p:spPr>
          <a:xfrm>
            <a:off x="952500" y="681038"/>
            <a:ext cx="10287000" cy="1147762"/>
          </a:xfrm>
        </p:spPr>
        <p:txBody>
          <a:bodyPr/>
          <a:lstStyle/>
          <a:p>
            <a:pPr algn="ctr"/>
            <a:r>
              <a:rPr lang="en-US" dirty="0"/>
              <a:t>Welcome to Cybersecurity training!</a:t>
            </a:r>
          </a:p>
        </p:txBody>
      </p:sp>
      <p:sp>
        <p:nvSpPr>
          <p:cNvPr id="3" name="Content Placeholder 2">
            <a:extLst>
              <a:ext uri="{FF2B5EF4-FFF2-40B4-BE49-F238E27FC236}">
                <a16:creationId xmlns:a16="http://schemas.microsoft.com/office/drawing/2014/main" id="{864F6667-C48F-B0E8-CA84-65EC9703368E}"/>
              </a:ext>
            </a:extLst>
          </p:cNvPr>
          <p:cNvSpPr>
            <a:spLocks noGrp="1"/>
          </p:cNvSpPr>
          <p:nvPr>
            <p:ph idx="1"/>
          </p:nvPr>
        </p:nvSpPr>
        <p:spPr/>
        <p:txBody>
          <a:bodyPr>
            <a:normAutofit/>
          </a:bodyPr>
          <a:lstStyle/>
          <a:p>
            <a:r>
              <a:rPr lang="en-US" sz="2000" dirty="0"/>
              <a:t>Cyber security is defending computers, servers, electronic devices, data, and networks from malicious attacks. </a:t>
            </a:r>
          </a:p>
          <a:p>
            <a:r>
              <a:rPr lang="en-US" sz="2000" dirty="0"/>
              <a:t>Cyber attacks happen daily and the attacks are always evolving</a:t>
            </a:r>
          </a:p>
          <a:p>
            <a:r>
              <a:rPr lang="en-US" sz="2000" dirty="0"/>
              <a:t>With the growing cyber attacks, there is an increase to cybersecurity</a:t>
            </a:r>
          </a:p>
          <a:p>
            <a:r>
              <a:rPr lang="en-US" sz="2000" dirty="0"/>
              <a:t>We developed this training guide to help </a:t>
            </a:r>
            <a:r>
              <a:rPr lang="en-US" dirty="0"/>
              <a:t>individuals, like yourself, better</a:t>
            </a:r>
            <a:r>
              <a:rPr lang="en-US" sz="2000" dirty="0"/>
              <a:t> understand the risks of the cyberworld</a:t>
            </a:r>
          </a:p>
        </p:txBody>
      </p:sp>
      <p:pic>
        <p:nvPicPr>
          <p:cNvPr id="4" name="Audio Recording Apr 15, 2024 at 10:06:11 PM">
            <a:hlinkClick r:id="" action="ppaction://media"/>
            <a:extLst>
              <a:ext uri="{FF2B5EF4-FFF2-40B4-BE49-F238E27FC236}">
                <a16:creationId xmlns:a16="http://schemas.microsoft.com/office/drawing/2014/main" id="{5805A533-B426-0607-FF19-C2FD6BE896F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957383" y="5843588"/>
            <a:ext cx="612756" cy="612756"/>
          </a:xfrm>
          <a:prstGeom prst="rect">
            <a:avLst/>
          </a:prstGeom>
        </p:spPr>
      </p:pic>
    </p:spTree>
    <p:extLst>
      <p:ext uri="{BB962C8B-B14F-4D97-AF65-F5344CB8AC3E}">
        <p14:creationId xmlns:p14="http://schemas.microsoft.com/office/powerpoint/2010/main" val="25675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5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F61B7-C863-B6B6-1265-FD8289CEF668}"/>
              </a:ext>
            </a:extLst>
          </p:cNvPr>
          <p:cNvSpPr>
            <a:spLocks noGrp="1"/>
          </p:cNvSpPr>
          <p:nvPr>
            <p:ph type="title"/>
          </p:nvPr>
        </p:nvSpPr>
        <p:spPr/>
        <p:txBody>
          <a:bodyPr/>
          <a:lstStyle/>
          <a:p>
            <a:pPr algn="ctr"/>
            <a:r>
              <a:rPr lang="en-US" dirty="0"/>
              <a:t>TRAINING PROGRAM MODULE 1</a:t>
            </a:r>
          </a:p>
        </p:txBody>
      </p:sp>
      <p:sp>
        <p:nvSpPr>
          <p:cNvPr id="3" name="Content Placeholder 2">
            <a:extLst>
              <a:ext uri="{FF2B5EF4-FFF2-40B4-BE49-F238E27FC236}">
                <a16:creationId xmlns:a16="http://schemas.microsoft.com/office/drawing/2014/main" id="{781B6FBB-5058-D6B5-8CD2-64416D3D4D64}"/>
              </a:ext>
            </a:extLst>
          </p:cNvPr>
          <p:cNvSpPr>
            <a:spLocks noGrp="1"/>
          </p:cNvSpPr>
          <p:nvPr>
            <p:ph idx="1"/>
          </p:nvPr>
        </p:nvSpPr>
        <p:spPr/>
        <p:txBody>
          <a:bodyPr/>
          <a:lstStyle/>
          <a:p>
            <a:r>
              <a:rPr lang="en-US" dirty="0"/>
              <a:t>The first module will introduce you to the cyber world with terminology and types of cyber threats </a:t>
            </a:r>
          </a:p>
        </p:txBody>
      </p:sp>
      <p:pic>
        <p:nvPicPr>
          <p:cNvPr id="4" name="Audio Recording Apr 15, 2024 at 10:07:16 PM">
            <a:hlinkClick r:id="" action="ppaction://media"/>
            <a:extLst>
              <a:ext uri="{FF2B5EF4-FFF2-40B4-BE49-F238E27FC236}">
                <a16:creationId xmlns:a16="http://schemas.microsoft.com/office/drawing/2014/main" id="{DE03CC57-D1FE-9675-7C19-A395A52F1BB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72688" y="5881301"/>
            <a:ext cx="670948" cy="670948"/>
          </a:xfrm>
          <a:prstGeom prst="rect">
            <a:avLst/>
          </a:prstGeom>
        </p:spPr>
      </p:pic>
    </p:spTree>
    <p:extLst>
      <p:ext uri="{BB962C8B-B14F-4D97-AF65-F5344CB8AC3E}">
        <p14:creationId xmlns:p14="http://schemas.microsoft.com/office/powerpoint/2010/main" val="105664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1850-C105-CAD8-CB6D-4F1BE772ADEC}"/>
              </a:ext>
            </a:extLst>
          </p:cNvPr>
          <p:cNvSpPr>
            <a:spLocks noGrp="1"/>
          </p:cNvSpPr>
          <p:nvPr>
            <p:ph type="title"/>
          </p:nvPr>
        </p:nvSpPr>
        <p:spPr/>
        <p:txBody>
          <a:bodyPr/>
          <a:lstStyle/>
          <a:p>
            <a:pPr algn="ctr"/>
            <a:r>
              <a:rPr lang="en-US" dirty="0"/>
              <a:t>Types of Cyber Threats</a:t>
            </a:r>
          </a:p>
        </p:txBody>
      </p:sp>
      <p:sp>
        <p:nvSpPr>
          <p:cNvPr id="3" name="Content Placeholder 2">
            <a:extLst>
              <a:ext uri="{FF2B5EF4-FFF2-40B4-BE49-F238E27FC236}">
                <a16:creationId xmlns:a16="http://schemas.microsoft.com/office/drawing/2014/main" id="{73843BD4-9D47-A558-4D7B-E45AC70C38D3}"/>
              </a:ext>
            </a:extLst>
          </p:cNvPr>
          <p:cNvSpPr>
            <a:spLocks noGrp="1"/>
          </p:cNvSpPr>
          <p:nvPr>
            <p:ph idx="1"/>
          </p:nvPr>
        </p:nvSpPr>
        <p:spPr/>
        <p:txBody>
          <a:bodyPr/>
          <a:lstStyle/>
          <a:p>
            <a:r>
              <a:rPr lang="en-US" sz="2400" dirty="0"/>
              <a:t>Cybercrime – an individual or group that target a system for financial gain or to cause disturbance </a:t>
            </a:r>
          </a:p>
          <a:p>
            <a:r>
              <a:rPr lang="en-US" sz="2400" dirty="0"/>
              <a:t>Cyber attack – this often includes a political motive</a:t>
            </a:r>
          </a:p>
          <a:p>
            <a:r>
              <a:rPr lang="en-US" sz="2400" dirty="0"/>
              <a:t>Cyberterrorism – attacks systems to cause panic and fear</a:t>
            </a:r>
            <a:endParaRPr lang="en-US" dirty="0"/>
          </a:p>
        </p:txBody>
      </p:sp>
      <p:pic>
        <p:nvPicPr>
          <p:cNvPr id="4" name="Audio Recording Apr 15, 2024 at 10:10:46 PM">
            <a:hlinkClick r:id="" action="ppaction://media"/>
            <a:extLst>
              <a:ext uri="{FF2B5EF4-FFF2-40B4-BE49-F238E27FC236}">
                <a16:creationId xmlns:a16="http://schemas.microsoft.com/office/drawing/2014/main" id="{29044520-A8DC-0E25-B873-7385230D891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344149" y="5990785"/>
            <a:ext cx="632389" cy="632389"/>
          </a:xfrm>
          <a:prstGeom prst="rect">
            <a:avLst/>
          </a:prstGeom>
        </p:spPr>
      </p:pic>
    </p:spTree>
    <p:extLst>
      <p:ext uri="{BB962C8B-B14F-4D97-AF65-F5344CB8AC3E}">
        <p14:creationId xmlns:p14="http://schemas.microsoft.com/office/powerpoint/2010/main" val="92281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5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2694A-6122-9683-7C20-5D69F483442F}"/>
              </a:ext>
            </a:extLst>
          </p:cNvPr>
          <p:cNvSpPr>
            <a:spLocks noGrp="1"/>
          </p:cNvSpPr>
          <p:nvPr>
            <p:ph type="title"/>
          </p:nvPr>
        </p:nvSpPr>
        <p:spPr>
          <a:xfrm>
            <a:off x="952500" y="585788"/>
            <a:ext cx="10287000" cy="1147762"/>
          </a:xfrm>
        </p:spPr>
        <p:txBody>
          <a:bodyPr/>
          <a:lstStyle/>
          <a:p>
            <a:pPr algn="ctr"/>
            <a:r>
              <a:rPr lang="en-US" dirty="0"/>
              <a:t>Common methods of cyberattacks</a:t>
            </a:r>
          </a:p>
        </p:txBody>
      </p:sp>
      <p:sp>
        <p:nvSpPr>
          <p:cNvPr id="3" name="Content Placeholder 2">
            <a:extLst>
              <a:ext uri="{FF2B5EF4-FFF2-40B4-BE49-F238E27FC236}">
                <a16:creationId xmlns:a16="http://schemas.microsoft.com/office/drawing/2014/main" id="{2E630C00-91B0-0CF7-3143-4E685533B8DE}"/>
              </a:ext>
            </a:extLst>
          </p:cNvPr>
          <p:cNvSpPr>
            <a:spLocks noGrp="1"/>
          </p:cNvSpPr>
          <p:nvPr>
            <p:ph idx="1"/>
          </p:nvPr>
        </p:nvSpPr>
        <p:spPr>
          <a:xfrm>
            <a:off x="952500" y="2000247"/>
            <a:ext cx="10287000" cy="4648203"/>
          </a:xfrm>
        </p:spPr>
        <p:txBody>
          <a:bodyPr>
            <a:normAutofit fontScale="85000" lnSpcReduction="10000"/>
          </a:bodyPr>
          <a:lstStyle/>
          <a:p>
            <a:r>
              <a:rPr lang="en-US" dirty="0"/>
              <a:t>Malware – the cyber-attacker damages the victim’s computer by spreading malware through an unsolicited email attachment or download</a:t>
            </a:r>
          </a:p>
          <a:p>
            <a:pPr marL="541782" lvl="1" indent="-285750">
              <a:buFont typeface="Courier New" panose="02070309020205020404" pitchFamily="49" charset="0"/>
              <a:buChar char="o"/>
            </a:pPr>
            <a:r>
              <a:rPr lang="en-US" dirty="0"/>
              <a:t>Virus – a self replicating program that attaches itself to a file and spreads throughout a computer system with a malicious code</a:t>
            </a:r>
          </a:p>
          <a:p>
            <a:pPr marL="541782" lvl="1" indent="-285750">
              <a:buFont typeface="Courier New" panose="02070309020205020404" pitchFamily="49" charset="0"/>
              <a:buChar char="o"/>
            </a:pPr>
            <a:r>
              <a:rPr lang="en-US" dirty="0"/>
              <a:t>Trojan – malware that disguises itself as legitimate software, and when the user downloads it onto their computer, it causes damage or collects sensitive data.</a:t>
            </a:r>
          </a:p>
          <a:p>
            <a:pPr marL="541782" lvl="1" indent="-285750">
              <a:buFont typeface="Courier New" panose="02070309020205020404" pitchFamily="49" charset="0"/>
              <a:buChar char="o"/>
            </a:pPr>
            <a:r>
              <a:rPr lang="en-US" dirty="0"/>
              <a:t>Spyware – this malware secretly records what the user does so that cybercriminals can use the information (i.e. passwords to bank accounts)</a:t>
            </a:r>
          </a:p>
          <a:p>
            <a:pPr marL="541782" lvl="1" indent="-285750">
              <a:buFont typeface="Courier New" panose="02070309020205020404" pitchFamily="49" charset="0"/>
              <a:buChar char="o"/>
            </a:pPr>
            <a:r>
              <a:rPr lang="en-US" dirty="0"/>
              <a:t>Ransomware – malware that locks a user’s file and data and threatens to delete it unless a lump some of money is paid out. It is not guaranteed that the cybercriminal will not erase the data after being paid.</a:t>
            </a:r>
          </a:p>
          <a:p>
            <a:pPr marL="541782" lvl="1" indent="-285750">
              <a:buFont typeface="Courier New" panose="02070309020205020404" pitchFamily="49" charset="0"/>
              <a:buChar char="o"/>
            </a:pPr>
            <a:r>
              <a:rPr lang="en-US" dirty="0"/>
              <a:t>Botnets – cybercriminal will infect the computers connected to networks with malware. Once infected, the computers will do any task the cybercriminal asks it to do without the user’s permission</a:t>
            </a:r>
          </a:p>
          <a:p>
            <a:pPr marL="541782" lvl="1" indent="-285750">
              <a:buFont typeface="Courier New" panose="02070309020205020404" pitchFamily="49" charset="0"/>
              <a:buChar char="o"/>
            </a:pPr>
            <a:r>
              <a:rPr lang="en-US" dirty="0"/>
              <a:t>Video: </a:t>
            </a:r>
            <a:r>
              <a:rPr lang="en-US" dirty="0">
                <a:hlinkClick r:id="rId4"/>
              </a:rPr>
              <a:t>https://www.youtube.com/watch?v=ooJSgsB5fIE&amp;list=PL9ooVrP1hQOGPQVeapGsJCktzIO4DtI4_&amp;index=3</a:t>
            </a:r>
            <a:endParaRPr lang="en-US" dirty="0"/>
          </a:p>
          <a:p>
            <a:pPr marL="541782" lvl="1" indent="-285750">
              <a:buFont typeface="Courier New" panose="02070309020205020404" pitchFamily="49" charset="0"/>
              <a:buChar char="o"/>
            </a:pPr>
            <a:endParaRPr lang="en-US" dirty="0"/>
          </a:p>
          <a:p>
            <a:pPr marL="541782" lvl="1" indent="-285750">
              <a:buFont typeface="Courier New" panose="02070309020205020404" pitchFamily="49" charset="0"/>
              <a:buChar char="o"/>
            </a:pPr>
            <a:endParaRPr lang="en-US" dirty="0"/>
          </a:p>
        </p:txBody>
      </p:sp>
      <p:pic>
        <p:nvPicPr>
          <p:cNvPr id="4" name="Audio Recording Apr 15, 2024 at 10:12:46 PM">
            <a:hlinkClick r:id="" action="ppaction://media"/>
            <a:extLst>
              <a:ext uri="{FF2B5EF4-FFF2-40B4-BE49-F238E27FC236}">
                <a16:creationId xmlns:a16="http://schemas.microsoft.com/office/drawing/2014/main" id="{99CF0874-2F1B-B119-2516-B5C091D38F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15549" y="1035843"/>
            <a:ext cx="530225" cy="530225"/>
          </a:xfrm>
          <a:prstGeom prst="rect">
            <a:avLst/>
          </a:prstGeom>
        </p:spPr>
      </p:pic>
    </p:spTree>
    <p:extLst>
      <p:ext uri="{BB962C8B-B14F-4D97-AF65-F5344CB8AC3E}">
        <p14:creationId xmlns:p14="http://schemas.microsoft.com/office/powerpoint/2010/main" val="172623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865F-4626-8176-3926-1A5C3B657065}"/>
              </a:ext>
            </a:extLst>
          </p:cNvPr>
          <p:cNvSpPr>
            <a:spLocks noGrp="1"/>
          </p:cNvSpPr>
          <p:nvPr>
            <p:ph type="title"/>
          </p:nvPr>
        </p:nvSpPr>
        <p:spPr/>
        <p:txBody>
          <a:bodyPr/>
          <a:lstStyle/>
          <a:p>
            <a:pPr algn="ctr"/>
            <a:r>
              <a:rPr lang="en-US" dirty="0"/>
              <a:t>Internet of Things:</a:t>
            </a:r>
          </a:p>
        </p:txBody>
      </p:sp>
      <p:sp>
        <p:nvSpPr>
          <p:cNvPr id="3" name="Content Placeholder 2">
            <a:extLst>
              <a:ext uri="{FF2B5EF4-FFF2-40B4-BE49-F238E27FC236}">
                <a16:creationId xmlns:a16="http://schemas.microsoft.com/office/drawing/2014/main" id="{1D916D32-99E8-D972-96D3-8E40353A5FF9}"/>
              </a:ext>
            </a:extLst>
          </p:cNvPr>
          <p:cNvSpPr>
            <a:spLocks noGrp="1"/>
          </p:cNvSpPr>
          <p:nvPr>
            <p:ph idx="1"/>
          </p:nvPr>
        </p:nvSpPr>
        <p:spPr>
          <a:xfrm>
            <a:off x="952500" y="1905001"/>
            <a:ext cx="10287000" cy="4271962"/>
          </a:xfrm>
        </p:spPr>
        <p:txBody>
          <a:bodyPr>
            <a:normAutofit fontScale="85000" lnSpcReduction="20000"/>
          </a:bodyPr>
          <a:lstStyle/>
          <a:p>
            <a:r>
              <a:rPr lang="en-US" dirty="0"/>
              <a:t>The Internet of Things (IoT) is a network of interconnected physical devices, home appliances, and other devices with sensors, software, and connectivity that enable them to collect, exchange, and act upon data. </a:t>
            </a:r>
          </a:p>
          <a:p>
            <a:r>
              <a:rPr lang="en-US" dirty="0"/>
              <a:t>It involves connective everyday devices to the internet or to each other in order to enhance their functionality and efficiency. </a:t>
            </a:r>
          </a:p>
          <a:p>
            <a:r>
              <a:rPr lang="en-US" dirty="0"/>
              <a:t>Key Components:</a:t>
            </a:r>
          </a:p>
          <a:p>
            <a:pPr marL="635508" lvl="2" indent="-342900">
              <a:buFont typeface="+mj-lt"/>
              <a:buAutoNum type="arabicPeriod"/>
            </a:pPr>
            <a:r>
              <a:rPr lang="en-US" b="1" i="1" dirty="0"/>
              <a:t>Devices:</a:t>
            </a:r>
            <a:r>
              <a:rPr lang="en-US" dirty="0"/>
              <a:t> physical objects/”things” with components that collect and transmit data</a:t>
            </a:r>
          </a:p>
          <a:p>
            <a:pPr marL="635508" lvl="2" indent="-342900">
              <a:buFont typeface="+mj-lt"/>
              <a:buAutoNum type="arabicPeriod"/>
            </a:pPr>
            <a:r>
              <a:rPr lang="en-US" b="1" i="1" dirty="0"/>
              <a:t>Connectivity</a:t>
            </a:r>
            <a:r>
              <a:rPr lang="en-US" dirty="0"/>
              <a:t>: this can include Wi-Fi, Bluetooth, cellular networks</a:t>
            </a:r>
          </a:p>
          <a:p>
            <a:pPr marL="635508" lvl="2" indent="-342900">
              <a:buFont typeface="+mj-lt"/>
              <a:buAutoNum type="arabicPeriod"/>
            </a:pPr>
            <a:r>
              <a:rPr lang="en-US" b="1" i="1" dirty="0"/>
              <a:t>Data Processing</a:t>
            </a:r>
            <a:r>
              <a:rPr lang="en-US" dirty="0"/>
              <a:t>: the large amounts of data are processed on the devices itself or cloud platforms for analysis and interpretation</a:t>
            </a:r>
          </a:p>
          <a:p>
            <a:pPr marL="635508" lvl="2" indent="-342900">
              <a:buFont typeface="+mj-lt"/>
              <a:buAutoNum type="arabicPeriod"/>
            </a:pPr>
            <a:r>
              <a:rPr lang="en-US" b="1" i="1" dirty="0"/>
              <a:t>Analytics and Services</a:t>
            </a:r>
            <a:r>
              <a:rPr lang="en-US" dirty="0"/>
              <a:t>: the data collected can be analyzed to detect patterns and make informed decisions.</a:t>
            </a:r>
          </a:p>
          <a:p>
            <a:pPr marL="635508" lvl="2" indent="-342900">
              <a:buFont typeface="+mj-lt"/>
              <a:buAutoNum type="arabicPeriod"/>
            </a:pPr>
            <a:r>
              <a:rPr lang="en-US" b="1" i="1" dirty="0"/>
              <a:t>Applications and Services: </a:t>
            </a:r>
            <a:r>
              <a:rPr lang="en-US" dirty="0"/>
              <a:t>with the wide range of applications and services, the capabilities of these devices improve efficiency and enhance user experience.</a:t>
            </a:r>
          </a:p>
        </p:txBody>
      </p:sp>
      <p:pic>
        <p:nvPicPr>
          <p:cNvPr id="4" name="Audio Recording Apr 15, 2024 at 10:16:03 PM">
            <a:hlinkClick r:id="" action="ppaction://media"/>
            <a:extLst>
              <a:ext uri="{FF2B5EF4-FFF2-40B4-BE49-F238E27FC236}">
                <a16:creationId xmlns:a16="http://schemas.microsoft.com/office/drawing/2014/main" id="{C16BB099-CCE8-8E5B-BBC6-582F7583648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972675" y="1023392"/>
            <a:ext cx="597464" cy="597464"/>
          </a:xfrm>
          <a:prstGeom prst="rect">
            <a:avLst/>
          </a:prstGeom>
        </p:spPr>
      </p:pic>
    </p:spTree>
    <p:extLst>
      <p:ext uri="{BB962C8B-B14F-4D97-AF65-F5344CB8AC3E}">
        <p14:creationId xmlns:p14="http://schemas.microsoft.com/office/powerpoint/2010/main" val="273218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4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930AB-F4FC-C3F5-CC0C-E3C3D3199E43}"/>
              </a:ext>
            </a:extLst>
          </p:cNvPr>
          <p:cNvSpPr>
            <a:spLocks noGrp="1"/>
          </p:cNvSpPr>
          <p:nvPr>
            <p:ph type="title"/>
          </p:nvPr>
        </p:nvSpPr>
        <p:spPr/>
        <p:txBody>
          <a:bodyPr/>
          <a:lstStyle/>
          <a:p>
            <a:pPr algn="ctr"/>
            <a:r>
              <a:rPr lang="en-US" dirty="0"/>
              <a:t>Internet of Things examples:</a:t>
            </a:r>
          </a:p>
        </p:txBody>
      </p:sp>
      <p:sp>
        <p:nvSpPr>
          <p:cNvPr id="3" name="Content Placeholder 2">
            <a:extLst>
              <a:ext uri="{FF2B5EF4-FFF2-40B4-BE49-F238E27FC236}">
                <a16:creationId xmlns:a16="http://schemas.microsoft.com/office/drawing/2014/main" id="{C1639D45-31A5-A827-3B8D-E292CED6EA3A}"/>
              </a:ext>
            </a:extLst>
          </p:cNvPr>
          <p:cNvSpPr>
            <a:spLocks noGrp="1"/>
          </p:cNvSpPr>
          <p:nvPr>
            <p:ph idx="1"/>
          </p:nvPr>
        </p:nvSpPr>
        <p:spPr/>
        <p:txBody>
          <a:bodyPr>
            <a:normAutofit fontScale="92500" lnSpcReduction="20000"/>
          </a:bodyPr>
          <a:lstStyle/>
          <a:p>
            <a:r>
              <a:rPr lang="en-US" dirty="0"/>
              <a:t>Smart home devices such as smart thermostats, smart locks, and smart speakers</a:t>
            </a:r>
          </a:p>
          <a:p>
            <a:r>
              <a:rPr lang="en-US" dirty="0"/>
              <a:t>Wearable devices such as smartwatches, fitness trackers, and health monitoring devices</a:t>
            </a:r>
          </a:p>
          <a:p>
            <a:r>
              <a:rPr lang="en-US" dirty="0"/>
              <a:t>Vehicles that are equipped with technological functionalities such as remote diagnostics, GPS tracking, and vehicle communication.</a:t>
            </a:r>
          </a:p>
          <a:p>
            <a:r>
              <a:rPr lang="en-US" dirty="0"/>
              <a:t>Healthcare devices such as pill dispensers through telemedicine, remote patient care, and remote patient monitoring systems.</a:t>
            </a:r>
          </a:p>
          <a:p>
            <a:r>
              <a:rPr lang="en-US" dirty="0"/>
              <a:t>Retail devices such as inventory tracking systems and marketing and customer engagement beacons.</a:t>
            </a:r>
          </a:p>
        </p:txBody>
      </p:sp>
      <p:pic>
        <p:nvPicPr>
          <p:cNvPr id="4" name="Audio Recording Apr 15, 2024 at 10:17:39 PM">
            <a:hlinkClick r:id="" action="ppaction://media"/>
            <a:extLst>
              <a:ext uri="{FF2B5EF4-FFF2-40B4-BE49-F238E27FC236}">
                <a16:creationId xmlns:a16="http://schemas.microsoft.com/office/drawing/2014/main" id="{671DDED0-3751-0B33-B42F-DD86BB87F42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783914" y="1443038"/>
            <a:ext cx="609078" cy="609078"/>
          </a:xfrm>
          <a:prstGeom prst="rect">
            <a:avLst/>
          </a:prstGeom>
        </p:spPr>
      </p:pic>
    </p:spTree>
    <p:extLst>
      <p:ext uri="{BB962C8B-B14F-4D97-AF65-F5344CB8AC3E}">
        <p14:creationId xmlns:p14="http://schemas.microsoft.com/office/powerpoint/2010/main" val="6596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70159-F9EF-AB99-0632-6BDB164F30ED}"/>
              </a:ext>
            </a:extLst>
          </p:cNvPr>
          <p:cNvSpPr>
            <a:spLocks noGrp="1"/>
          </p:cNvSpPr>
          <p:nvPr>
            <p:ph type="title"/>
          </p:nvPr>
        </p:nvSpPr>
        <p:spPr>
          <a:xfrm>
            <a:off x="2773599" y="974887"/>
            <a:ext cx="6024890" cy="1077229"/>
          </a:xfrm>
        </p:spPr>
        <p:txBody>
          <a:bodyPr/>
          <a:lstStyle/>
          <a:p>
            <a:r>
              <a:rPr lang="en-US" dirty="0"/>
              <a:t>TRAINING MODULE 2</a:t>
            </a:r>
          </a:p>
        </p:txBody>
      </p:sp>
      <p:sp>
        <p:nvSpPr>
          <p:cNvPr id="3" name="Content Placeholder 2">
            <a:extLst>
              <a:ext uri="{FF2B5EF4-FFF2-40B4-BE49-F238E27FC236}">
                <a16:creationId xmlns:a16="http://schemas.microsoft.com/office/drawing/2014/main" id="{56774392-5415-F808-2EA8-2192C221EC1A}"/>
              </a:ext>
            </a:extLst>
          </p:cNvPr>
          <p:cNvSpPr>
            <a:spLocks noGrp="1"/>
          </p:cNvSpPr>
          <p:nvPr>
            <p:ph idx="1"/>
          </p:nvPr>
        </p:nvSpPr>
        <p:spPr/>
        <p:txBody>
          <a:bodyPr/>
          <a:lstStyle/>
          <a:p>
            <a:r>
              <a:rPr lang="en-US" dirty="0"/>
              <a:t>This second module will discuss some safety tips to help business and individuals safeguard their network(s) and computers</a:t>
            </a:r>
          </a:p>
        </p:txBody>
      </p:sp>
      <p:pic>
        <p:nvPicPr>
          <p:cNvPr id="4" name="Audio Recording Apr 15, 2024 at 10:19:13 PM">
            <a:hlinkClick r:id="" action="ppaction://media"/>
            <a:extLst>
              <a:ext uri="{FF2B5EF4-FFF2-40B4-BE49-F238E27FC236}">
                <a16:creationId xmlns:a16="http://schemas.microsoft.com/office/drawing/2014/main" id="{C9DEBCE6-710E-13C2-DF5B-C94E9E4AC8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900233" y="5786438"/>
            <a:ext cx="669906" cy="669906"/>
          </a:xfrm>
          <a:prstGeom prst="rect">
            <a:avLst/>
          </a:prstGeom>
        </p:spPr>
      </p:pic>
    </p:spTree>
    <p:extLst>
      <p:ext uri="{BB962C8B-B14F-4D97-AF65-F5344CB8AC3E}">
        <p14:creationId xmlns:p14="http://schemas.microsoft.com/office/powerpoint/2010/main" val="402436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F497B6A-B4DB-C5FE-4FD3-A1CDD901CC78}"/>
              </a:ext>
            </a:extLst>
          </p:cNvPr>
          <p:cNvSpPr>
            <a:spLocks noGrp="1"/>
          </p:cNvSpPr>
          <p:nvPr>
            <p:ph type="title"/>
          </p:nvPr>
        </p:nvSpPr>
        <p:spPr>
          <a:xfrm>
            <a:off x="1337191" y="1064365"/>
            <a:ext cx="2856582" cy="3313671"/>
          </a:xfrm>
        </p:spPr>
        <p:txBody>
          <a:bodyPr>
            <a:normAutofit/>
          </a:bodyPr>
          <a:lstStyle/>
          <a:p>
            <a:pPr algn="l"/>
            <a:r>
              <a:rPr lang="en-US">
                <a:solidFill>
                  <a:schemeClr val="bg1"/>
                </a:solidFill>
              </a:rPr>
              <a:t>How to protect your systems and electronic devices?</a:t>
            </a:r>
          </a:p>
        </p:txBody>
      </p:sp>
      <p:sp>
        <p:nvSpPr>
          <p:cNvPr id="15" name="Rectangle 14">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32C11CDE-A608-21F9-D53B-0C5675CC9DE6}"/>
              </a:ext>
            </a:extLst>
          </p:cNvPr>
          <p:cNvGraphicFramePr>
            <a:graphicFrameLocks noGrp="1"/>
          </p:cNvGraphicFramePr>
          <p:nvPr>
            <p:ph idx="1"/>
            <p:extLst>
              <p:ext uri="{D42A27DB-BD31-4B8C-83A1-F6EECF244321}">
                <p14:modId xmlns:p14="http://schemas.microsoft.com/office/powerpoint/2010/main" val="638953302"/>
              </p:ext>
            </p:extLst>
          </p:nvPr>
        </p:nvGraphicFramePr>
        <p:xfrm>
          <a:off x="5507182" y="897534"/>
          <a:ext cx="5889686" cy="53192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Recording Apr 15, 2024 at 10:21:51 PM">
            <a:hlinkClick r:id="" action="ppaction://media"/>
            <a:extLst>
              <a:ext uri="{FF2B5EF4-FFF2-40B4-BE49-F238E27FC236}">
                <a16:creationId xmlns:a16="http://schemas.microsoft.com/office/drawing/2014/main" id="{A8EA46DB-15ED-9754-073D-397F0DBA37B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489770" y="5793634"/>
            <a:ext cx="656377" cy="656377"/>
          </a:xfrm>
          <a:prstGeom prst="rect">
            <a:avLst/>
          </a:prstGeom>
        </p:spPr>
      </p:pic>
    </p:spTree>
    <p:extLst>
      <p:ext uri="{BB962C8B-B14F-4D97-AF65-F5344CB8AC3E}">
        <p14:creationId xmlns:p14="http://schemas.microsoft.com/office/powerpoint/2010/main" val="267297283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9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5" name="Rectangle 24">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7859929-7F19-C849-79F2-EF29F4968FDE}"/>
              </a:ext>
            </a:extLst>
          </p:cNvPr>
          <p:cNvSpPr>
            <a:spLocks noGrp="1"/>
          </p:cNvSpPr>
          <p:nvPr>
            <p:ph type="title"/>
          </p:nvPr>
        </p:nvSpPr>
        <p:spPr>
          <a:xfrm>
            <a:off x="77312" y="3167792"/>
            <a:ext cx="4499870" cy="778723"/>
          </a:xfrm>
        </p:spPr>
        <p:txBody>
          <a:bodyPr>
            <a:normAutofit/>
          </a:bodyPr>
          <a:lstStyle/>
          <a:p>
            <a:pPr algn="l"/>
            <a:r>
              <a:rPr lang="en-US" sz="3000" dirty="0">
                <a:solidFill>
                  <a:schemeClr val="bg1"/>
                </a:solidFill>
              </a:rPr>
              <a:t>CYBER SAFETY TIPS</a:t>
            </a:r>
          </a:p>
        </p:txBody>
      </p:sp>
      <p:sp>
        <p:nvSpPr>
          <p:cNvPr id="26" name="Rectangle 25">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27" name="Content Placeholder 2">
            <a:extLst>
              <a:ext uri="{FF2B5EF4-FFF2-40B4-BE49-F238E27FC236}">
                <a16:creationId xmlns:a16="http://schemas.microsoft.com/office/drawing/2014/main" id="{B0D405A5-ABB0-E840-7821-65B3EA4EC0E6}"/>
              </a:ext>
            </a:extLst>
          </p:cNvPr>
          <p:cNvGraphicFramePr>
            <a:graphicFrameLocks noGrp="1"/>
          </p:cNvGraphicFramePr>
          <p:nvPr>
            <p:ph idx="1"/>
            <p:extLst>
              <p:ext uri="{D42A27DB-BD31-4B8C-83A1-F6EECF244321}">
                <p14:modId xmlns:p14="http://schemas.microsoft.com/office/powerpoint/2010/main" val="3842749170"/>
              </p:ext>
            </p:extLst>
          </p:nvPr>
        </p:nvGraphicFramePr>
        <p:xfrm>
          <a:off x="5507182" y="897534"/>
          <a:ext cx="5889686" cy="53192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Recording Apr 15, 2024 at 10:30:17 PM">
            <a:hlinkClick r:id="" action="ppaction://media"/>
            <a:extLst>
              <a:ext uri="{FF2B5EF4-FFF2-40B4-BE49-F238E27FC236}">
                <a16:creationId xmlns:a16="http://schemas.microsoft.com/office/drawing/2014/main" id="{B0A8D40B-FA10-A804-EE89-83E3F83570C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565763" y="5872163"/>
            <a:ext cx="620712" cy="620712"/>
          </a:xfrm>
          <a:prstGeom prst="rect">
            <a:avLst/>
          </a:prstGeom>
        </p:spPr>
      </p:pic>
    </p:spTree>
    <p:extLst>
      <p:ext uri="{BB962C8B-B14F-4D97-AF65-F5344CB8AC3E}">
        <p14:creationId xmlns:p14="http://schemas.microsoft.com/office/powerpoint/2010/main" val="9517275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2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1" name="Rectangle 20">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358CB68-4CCA-0D46-A555-89FD450A410A}"/>
              </a:ext>
            </a:extLst>
          </p:cNvPr>
          <p:cNvSpPr>
            <a:spLocks noGrp="1"/>
          </p:cNvSpPr>
          <p:nvPr>
            <p:ph type="title"/>
          </p:nvPr>
        </p:nvSpPr>
        <p:spPr>
          <a:xfrm>
            <a:off x="128587" y="2867755"/>
            <a:ext cx="4714183" cy="1378798"/>
          </a:xfrm>
        </p:spPr>
        <p:txBody>
          <a:bodyPr>
            <a:normAutofit/>
          </a:bodyPr>
          <a:lstStyle/>
          <a:p>
            <a:pPr algn="l"/>
            <a:r>
              <a:rPr lang="en-US" sz="3000" dirty="0">
                <a:solidFill>
                  <a:schemeClr val="bg1"/>
                </a:solidFill>
              </a:rPr>
              <a:t>Cyber Safety Tips cont’d</a:t>
            </a:r>
          </a:p>
        </p:txBody>
      </p:sp>
      <p:sp>
        <p:nvSpPr>
          <p:cNvPr id="22" name="Rectangle 21">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23" name="Content Placeholder 2">
            <a:extLst>
              <a:ext uri="{FF2B5EF4-FFF2-40B4-BE49-F238E27FC236}">
                <a16:creationId xmlns:a16="http://schemas.microsoft.com/office/drawing/2014/main" id="{3DAFDB16-0E60-5334-F717-9148169C8622}"/>
              </a:ext>
            </a:extLst>
          </p:cNvPr>
          <p:cNvGraphicFramePr>
            <a:graphicFrameLocks noGrp="1"/>
          </p:cNvGraphicFramePr>
          <p:nvPr>
            <p:ph idx="1"/>
            <p:extLst>
              <p:ext uri="{D42A27DB-BD31-4B8C-83A1-F6EECF244321}">
                <p14:modId xmlns:p14="http://schemas.microsoft.com/office/powerpoint/2010/main" val="2407890495"/>
              </p:ext>
            </p:extLst>
          </p:nvPr>
        </p:nvGraphicFramePr>
        <p:xfrm>
          <a:off x="5507182" y="897534"/>
          <a:ext cx="5889686" cy="53192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Recording Apr 15, 2024 at 10:33:47 PM">
            <a:hlinkClick r:id="" action="ppaction://media"/>
            <a:extLst>
              <a:ext uri="{FF2B5EF4-FFF2-40B4-BE49-F238E27FC236}">
                <a16:creationId xmlns:a16="http://schemas.microsoft.com/office/drawing/2014/main" id="{36D16DE2-0890-8E27-9274-2DB4BAEA8D0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683291" y="5829300"/>
            <a:ext cx="592138" cy="592138"/>
          </a:xfrm>
          <a:prstGeom prst="rect">
            <a:avLst/>
          </a:prstGeom>
        </p:spPr>
      </p:pic>
    </p:spTree>
    <p:extLst>
      <p:ext uri="{BB962C8B-B14F-4D97-AF65-F5344CB8AC3E}">
        <p14:creationId xmlns:p14="http://schemas.microsoft.com/office/powerpoint/2010/main" val="18036239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3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4"/>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B109BC4-F9AE-43A1-A0AD-A502B7753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6FD193E-44E6-4069-851B-082CDC093D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4" name="Picture 13">
            <a:extLst>
              <a:ext uri="{FF2B5EF4-FFF2-40B4-BE49-F238E27FC236}">
                <a16:creationId xmlns:a16="http://schemas.microsoft.com/office/drawing/2014/main" id="{26A83547-5432-4BCC-971F-E20253F804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6" name="Rectangle 15">
            <a:extLst>
              <a:ext uri="{FF2B5EF4-FFF2-40B4-BE49-F238E27FC236}">
                <a16:creationId xmlns:a16="http://schemas.microsoft.com/office/drawing/2014/main" id="{D60AB860-F611-4E44-9FC7-9D0E78D471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AE566C9-8166-4086-8059-2B6EA7BEC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6FC93B5-8EEE-4746-834C-75BF4722A7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5EDCF-07A6-4BF1-DB49-7EBEAA721552}"/>
              </a:ext>
            </a:extLst>
          </p:cNvPr>
          <p:cNvSpPr>
            <a:spLocks noGrp="1"/>
          </p:cNvSpPr>
          <p:nvPr>
            <p:ph type="title"/>
          </p:nvPr>
        </p:nvSpPr>
        <p:spPr>
          <a:xfrm>
            <a:off x="5185926" y="412308"/>
            <a:ext cx="5283139" cy="1077229"/>
          </a:xfrm>
        </p:spPr>
        <p:txBody>
          <a:bodyPr>
            <a:normAutofit/>
          </a:bodyPr>
          <a:lstStyle/>
          <a:p>
            <a:pPr algn="l"/>
            <a:r>
              <a:rPr lang="en-US" dirty="0"/>
              <a:t>Securing Internet of Things devices:</a:t>
            </a:r>
          </a:p>
        </p:txBody>
      </p:sp>
      <p:sp>
        <p:nvSpPr>
          <p:cNvPr id="22" name="Rectangle 21">
            <a:extLst>
              <a:ext uri="{FF2B5EF4-FFF2-40B4-BE49-F238E27FC236}">
                <a16:creationId xmlns:a16="http://schemas.microsoft.com/office/drawing/2014/main" id="{955D4B30-C984-44B0-BEA7-4FB09CDFC5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762" y="0"/>
            <a:ext cx="305722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tream">
            <a:extLst>
              <a:ext uri="{FF2B5EF4-FFF2-40B4-BE49-F238E27FC236}">
                <a16:creationId xmlns:a16="http://schemas.microsoft.com/office/drawing/2014/main" id="{08C42A2C-B80B-7029-B930-C15704BB41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6491" y="2219512"/>
            <a:ext cx="2413730" cy="2413730"/>
          </a:xfrm>
          <a:prstGeom prst="rect">
            <a:avLst/>
          </a:prstGeom>
          <a:ln w="12700">
            <a:noFill/>
          </a:ln>
        </p:spPr>
      </p:pic>
      <p:sp>
        <p:nvSpPr>
          <p:cNvPr id="24" name="Rectangle 23">
            <a:extLst>
              <a:ext uri="{FF2B5EF4-FFF2-40B4-BE49-F238E27FC236}">
                <a16:creationId xmlns:a16="http://schemas.microsoft.com/office/drawing/2014/main" id="{0E46F16B-7AB2-4122-836B-22FBDB5A5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38840" y="236476"/>
            <a:ext cx="2577134" cy="6378945"/>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BACB4B9-BCA7-6307-D413-5256721F0EB6}"/>
              </a:ext>
            </a:extLst>
          </p:cNvPr>
          <p:cNvSpPr>
            <a:spLocks noGrp="1"/>
          </p:cNvSpPr>
          <p:nvPr>
            <p:ph idx="1"/>
          </p:nvPr>
        </p:nvSpPr>
        <p:spPr>
          <a:xfrm>
            <a:off x="4470755" y="1885285"/>
            <a:ext cx="6713483" cy="4615528"/>
          </a:xfrm>
        </p:spPr>
        <p:txBody>
          <a:bodyPr>
            <a:noAutofit/>
          </a:bodyPr>
          <a:lstStyle/>
          <a:p>
            <a:pPr>
              <a:lnSpc>
                <a:spcPct val="110000"/>
              </a:lnSpc>
            </a:pPr>
            <a:r>
              <a:rPr lang="en-US" sz="1200" dirty="0"/>
              <a:t>Securing IoT devices is crucial due to their emerging presence in daily life.</a:t>
            </a:r>
          </a:p>
          <a:p>
            <a:pPr>
              <a:lnSpc>
                <a:spcPct val="110000"/>
              </a:lnSpc>
            </a:pPr>
            <a:r>
              <a:rPr lang="en-US" sz="1200" dirty="0"/>
              <a:t>Organizations can enhance the security of their IoT device and mitigate the risks associated. Still, it is always recommended to continuously monitor the devices and adapt the security measures accordingly.</a:t>
            </a:r>
          </a:p>
          <a:p>
            <a:pPr>
              <a:lnSpc>
                <a:spcPct val="110000"/>
              </a:lnSpc>
            </a:pPr>
            <a:r>
              <a:rPr lang="en-US" sz="1200" dirty="0"/>
              <a:t>Key aspects to think about when securing IoT devices:</a:t>
            </a:r>
          </a:p>
          <a:p>
            <a:pPr marL="635508" lvl="2" indent="-342900">
              <a:lnSpc>
                <a:spcPct val="110000"/>
              </a:lnSpc>
              <a:buFont typeface="+mj-lt"/>
              <a:buAutoNum type="arabicPeriod"/>
            </a:pPr>
            <a:r>
              <a:rPr lang="en-US" sz="1200" b="1" i="1" dirty="0"/>
              <a:t>Encryption:</a:t>
            </a:r>
            <a:r>
              <a:rPr lang="en-US" sz="1200" dirty="0"/>
              <a:t> helps prevent unauthorized access</a:t>
            </a:r>
          </a:p>
          <a:p>
            <a:pPr marL="635508" lvl="2" indent="-342900">
              <a:lnSpc>
                <a:spcPct val="110000"/>
              </a:lnSpc>
              <a:buFont typeface="+mj-lt"/>
              <a:buAutoNum type="arabicPeriod"/>
            </a:pPr>
            <a:r>
              <a:rPr lang="en-US" sz="1200" b="1" i="1" dirty="0"/>
              <a:t>Authentication</a:t>
            </a:r>
            <a:r>
              <a:rPr lang="en-US" sz="1200" dirty="0"/>
              <a:t>: ensures only authorized users and devices can access the IoT system</a:t>
            </a:r>
          </a:p>
          <a:p>
            <a:pPr marL="635508" lvl="2" indent="-342900">
              <a:lnSpc>
                <a:spcPct val="110000"/>
              </a:lnSpc>
              <a:buFont typeface="+mj-lt"/>
              <a:buAutoNum type="arabicPeriod"/>
            </a:pPr>
            <a:r>
              <a:rPr lang="en-US" sz="1200" b="1" i="1" dirty="0"/>
              <a:t>Authorization</a:t>
            </a:r>
            <a:r>
              <a:rPr lang="en-US" sz="1200" dirty="0"/>
              <a:t>: clearly defined access control policies to specify what actions certain users and devices are allowed to perform within the IoT system</a:t>
            </a:r>
          </a:p>
          <a:p>
            <a:pPr marL="635508" lvl="2" indent="-342900">
              <a:lnSpc>
                <a:spcPct val="110000"/>
              </a:lnSpc>
              <a:buFont typeface="+mj-lt"/>
              <a:buAutoNum type="arabicPeriod"/>
            </a:pPr>
            <a:r>
              <a:rPr lang="en-US" sz="1200" b="1" i="1" dirty="0"/>
              <a:t>Patch Management</a:t>
            </a:r>
            <a:r>
              <a:rPr lang="en-US" sz="1200" dirty="0"/>
              <a:t>: regularly updating the devices’ firmware and software to patch known vulnerabilities and to enhance security</a:t>
            </a:r>
          </a:p>
          <a:p>
            <a:pPr marL="635508" lvl="2" indent="-342900">
              <a:lnSpc>
                <a:spcPct val="110000"/>
              </a:lnSpc>
              <a:buFont typeface="+mj-lt"/>
              <a:buAutoNum type="arabicPeriod"/>
            </a:pPr>
            <a:r>
              <a:rPr lang="en-US" sz="1200" b="1" i="1" dirty="0"/>
              <a:t>Physical Securi</a:t>
            </a:r>
            <a:r>
              <a:rPr lang="en-US" sz="1200" dirty="0"/>
              <a:t>ty: security measures such as locks and tamper-evident seals</a:t>
            </a:r>
          </a:p>
          <a:p>
            <a:pPr marL="635508" lvl="2" indent="-342900">
              <a:lnSpc>
                <a:spcPct val="110000"/>
              </a:lnSpc>
              <a:buFont typeface="+mj-lt"/>
              <a:buAutoNum type="arabicPeriod"/>
            </a:pPr>
            <a:r>
              <a:rPr lang="en-US" sz="1200" b="1" i="1" dirty="0"/>
              <a:t>Monitoring and Tracking</a:t>
            </a:r>
            <a:r>
              <a:rPr lang="en-US" sz="1200" dirty="0"/>
              <a:t>: to detect anomalies or security incidents and facilitate forensic analysis in case of security breach</a:t>
            </a:r>
          </a:p>
          <a:p>
            <a:pPr marL="635508" lvl="2" indent="-342900">
              <a:lnSpc>
                <a:spcPct val="110000"/>
              </a:lnSpc>
              <a:buFont typeface="+mj-lt"/>
              <a:buAutoNum type="arabicPeriod"/>
            </a:pPr>
            <a:r>
              <a:rPr lang="en-US" sz="1200" b="1" i="1" dirty="0"/>
              <a:t>User Education</a:t>
            </a:r>
            <a:r>
              <a:rPr lang="en-US" sz="1200" dirty="0"/>
              <a:t>: educating users and administrators about IoT security, such as creating strong passwords and recognizing phishing attempts, adds an extra layer of protection</a:t>
            </a:r>
          </a:p>
        </p:txBody>
      </p:sp>
      <p:sp>
        <p:nvSpPr>
          <p:cNvPr id="26" name="Rectangle 25">
            <a:extLst>
              <a:ext uri="{FF2B5EF4-FFF2-40B4-BE49-F238E27FC236}">
                <a16:creationId xmlns:a16="http://schemas.microsoft.com/office/drawing/2014/main" id="{DE5F2F5C-BEFA-403F-97DC-DD6CE9F08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Recording Apr 15, 2024 at 10:36:34 PM">
            <a:hlinkClick r:id="" action="ppaction://media"/>
            <a:extLst>
              <a:ext uri="{FF2B5EF4-FFF2-40B4-BE49-F238E27FC236}">
                <a16:creationId xmlns:a16="http://schemas.microsoft.com/office/drawing/2014/main" id="{DA1C2AD1-89EB-A32C-9B91-6A32CE71664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329863" y="1172920"/>
            <a:ext cx="415924" cy="415924"/>
          </a:xfrm>
          <a:prstGeom prst="rect">
            <a:avLst/>
          </a:prstGeom>
        </p:spPr>
      </p:pic>
    </p:spTree>
    <p:extLst>
      <p:ext uri="{BB962C8B-B14F-4D97-AF65-F5344CB8AC3E}">
        <p14:creationId xmlns:p14="http://schemas.microsoft.com/office/powerpoint/2010/main" val="33392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7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A98EF-4143-545B-F874-62162F6A759B}"/>
              </a:ext>
            </a:extLst>
          </p:cNvPr>
          <p:cNvSpPr>
            <a:spLocks noGrp="1"/>
          </p:cNvSpPr>
          <p:nvPr>
            <p:ph type="title"/>
          </p:nvPr>
        </p:nvSpPr>
        <p:spPr>
          <a:xfrm>
            <a:off x="2828926" y="1513501"/>
            <a:ext cx="5155176" cy="1077229"/>
          </a:xfrm>
        </p:spPr>
        <p:txBody>
          <a:bodyPr/>
          <a:lstStyle/>
          <a:p>
            <a:r>
              <a:rPr lang="en-US" dirty="0"/>
              <a:t>Training Module 3</a:t>
            </a:r>
          </a:p>
        </p:txBody>
      </p:sp>
      <p:sp>
        <p:nvSpPr>
          <p:cNvPr id="3" name="Content Placeholder 2">
            <a:extLst>
              <a:ext uri="{FF2B5EF4-FFF2-40B4-BE49-F238E27FC236}">
                <a16:creationId xmlns:a16="http://schemas.microsoft.com/office/drawing/2014/main" id="{1CCAF356-8419-D70B-720E-688A8E102DE9}"/>
              </a:ext>
            </a:extLst>
          </p:cNvPr>
          <p:cNvSpPr>
            <a:spLocks noGrp="1"/>
          </p:cNvSpPr>
          <p:nvPr>
            <p:ph idx="1"/>
          </p:nvPr>
        </p:nvSpPr>
        <p:spPr>
          <a:xfrm>
            <a:off x="1457325" y="2052116"/>
            <a:ext cx="9112814" cy="3997828"/>
          </a:xfrm>
        </p:spPr>
        <p:txBody>
          <a:bodyPr/>
          <a:lstStyle/>
          <a:p>
            <a:r>
              <a:rPr lang="en-US" dirty="0"/>
              <a:t>The third module will consist of a mini exam that will test what the individual has learned throughout the program and activities to continue the learning</a:t>
            </a:r>
          </a:p>
        </p:txBody>
      </p:sp>
      <p:pic>
        <p:nvPicPr>
          <p:cNvPr id="4" name="Audio Recording Apr 15, 2024 at 10:39:22 PM">
            <a:hlinkClick r:id="" action="ppaction://media"/>
            <a:extLst>
              <a:ext uri="{FF2B5EF4-FFF2-40B4-BE49-F238E27FC236}">
                <a16:creationId xmlns:a16="http://schemas.microsoft.com/office/drawing/2014/main" id="{E282CA29-1D61-9C75-93A2-237A143CE64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46853" y="5900737"/>
            <a:ext cx="687821" cy="687821"/>
          </a:xfrm>
          <a:prstGeom prst="rect">
            <a:avLst/>
          </a:prstGeom>
        </p:spPr>
      </p:pic>
    </p:spTree>
    <p:extLst>
      <p:ext uri="{BB962C8B-B14F-4D97-AF65-F5344CB8AC3E}">
        <p14:creationId xmlns:p14="http://schemas.microsoft.com/office/powerpoint/2010/main" val="310392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6" name="Rectangle 35">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E9EE005-888B-3A06-69DF-2EF3EC6C302D}"/>
              </a:ext>
            </a:extLst>
          </p:cNvPr>
          <p:cNvSpPr>
            <a:spLocks noGrp="1"/>
          </p:cNvSpPr>
          <p:nvPr>
            <p:ph type="title"/>
          </p:nvPr>
        </p:nvSpPr>
        <p:spPr>
          <a:xfrm>
            <a:off x="1337191" y="1064365"/>
            <a:ext cx="2856582" cy="3313671"/>
          </a:xfrm>
        </p:spPr>
        <p:txBody>
          <a:bodyPr>
            <a:normAutofit/>
          </a:bodyPr>
          <a:lstStyle/>
          <a:p>
            <a:pPr algn="l"/>
            <a:r>
              <a:rPr lang="en-US">
                <a:solidFill>
                  <a:schemeClr val="bg1"/>
                </a:solidFill>
              </a:rPr>
              <a:t>PHISHING TEST #1</a:t>
            </a:r>
          </a:p>
        </p:txBody>
      </p:sp>
      <p:sp>
        <p:nvSpPr>
          <p:cNvPr id="38" name="Rectangle 37">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27" name="Content Placeholder 2">
            <a:extLst>
              <a:ext uri="{FF2B5EF4-FFF2-40B4-BE49-F238E27FC236}">
                <a16:creationId xmlns:a16="http://schemas.microsoft.com/office/drawing/2014/main" id="{C8B1132C-865C-448D-E62F-EC0DD9A25780}"/>
              </a:ext>
            </a:extLst>
          </p:cNvPr>
          <p:cNvGraphicFramePr>
            <a:graphicFrameLocks noGrp="1"/>
          </p:cNvGraphicFramePr>
          <p:nvPr>
            <p:ph idx="1"/>
            <p:extLst>
              <p:ext uri="{D42A27DB-BD31-4B8C-83A1-F6EECF244321}">
                <p14:modId xmlns:p14="http://schemas.microsoft.com/office/powerpoint/2010/main" val="4197061536"/>
              </p:ext>
            </p:extLst>
          </p:nvPr>
        </p:nvGraphicFramePr>
        <p:xfrm>
          <a:off x="5507182" y="897534"/>
          <a:ext cx="5889686" cy="53192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5251829"/>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F2DFFB2-6DD3-D672-027A-B06CA8A625DD}"/>
              </a:ext>
            </a:extLst>
          </p:cNvPr>
          <p:cNvSpPr>
            <a:spLocks noGrp="1"/>
          </p:cNvSpPr>
          <p:nvPr>
            <p:ph type="title"/>
          </p:nvPr>
        </p:nvSpPr>
        <p:spPr>
          <a:xfrm>
            <a:off x="1337191" y="1064365"/>
            <a:ext cx="2856582" cy="3313671"/>
          </a:xfrm>
        </p:spPr>
        <p:txBody>
          <a:bodyPr>
            <a:normAutofit/>
          </a:bodyPr>
          <a:lstStyle/>
          <a:p>
            <a:pPr algn="l"/>
            <a:r>
              <a:rPr lang="en-US">
                <a:solidFill>
                  <a:schemeClr val="bg1"/>
                </a:solidFill>
              </a:rPr>
              <a:t>ANSWER IS:</a:t>
            </a:r>
          </a:p>
        </p:txBody>
      </p:sp>
      <p:sp>
        <p:nvSpPr>
          <p:cNvPr id="16" name="Rectangle 15">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C0DBB929-2FF7-DDF8-D7E2-4A74B3ACC549}"/>
              </a:ext>
            </a:extLst>
          </p:cNvPr>
          <p:cNvSpPr>
            <a:spLocks/>
          </p:cNvSpPr>
          <p:nvPr/>
        </p:nvSpPr>
        <p:spPr>
          <a:xfrm>
            <a:off x="5507182" y="1978718"/>
            <a:ext cx="5889686" cy="3020051"/>
          </a:xfrm>
          <a:prstGeom prst="rect">
            <a:avLst/>
          </a:prstGeom>
        </p:spPr>
        <p:txBody>
          <a:bodyPr>
            <a:normAutofit/>
          </a:bodyPr>
          <a:lstStyle/>
          <a:p>
            <a:pPr defTabSz="342900">
              <a:spcAft>
                <a:spcPts val="600"/>
              </a:spcAft>
            </a:pPr>
            <a:r>
              <a:rPr lang="en-US" sz="2550" kern="1200">
                <a:solidFill>
                  <a:schemeClr val="tx1"/>
                </a:solidFill>
                <a:latin typeface="+mn-lt"/>
                <a:ea typeface="+mn-ea"/>
                <a:cs typeface="+mn-cs"/>
              </a:rPr>
              <a:t>FALSE</a:t>
            </a:r>
            <a:endParaRPr lang="en-US" sz="3400"/>
          </a:p>
        </p:txBody>
      </p:sp>
      <p:pic>
        <p:nvPicPr>
          <p:cNvPr id="4" name="Audio Recording Apr 15, 2024 at 10:42:37 PM">
            <a:hlinkClick r:id="" action="ppaction://media"/>
            <a:extLst>
              <a:ext uri="{FF2B5EF4-FFF2-40B4-BE49-F238E27FC236}">
                <a16:creationId xmlns:a16="http://schemas.microsoft.com/office/drawing/2014/main" id="{A6882F3D-529A-F70C-D34A-3E62323063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94555" y="4378036"/>
            <a:ext cx="614008" cy="614008"/>
          </a:xfrm>
          <a:prstGeom prst="rect">
            <a:avLst/>
          </a:prstGeom>
        </p:spPr>
      </p:pic>
    </p:spTree>
    <p:extLst>
      <p:ext uri="{BB962C8B-B14F-4D97-AF65-F5344CB8AC3E}">
        <p14:creationId xmlns:p14="http://schemas.microsoft.com/office/powerpoint/2010/main" val="40192505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3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0748FE5-971C-4D3D-9E82-844F9896D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265180ED-82FA-4DB9-977A-EF01472A5B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2" name="Picture 21">
            <a:extLst>
              <a:ext uri="{FF2B5EF4-FFF2-40B4-BE49-F238E27FC236}">
                <a16:creationId xmlns:a16="http://schemas.microsoft.com/office/drawing/2014/main" id="{1770DC71-8434-464C-A23E-E7BC9BC893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3" name="Rectangle 22">
            <a:extLst>
              <a:ext uri="{FF2B5EF4-FFF2-40B4-BE49-F238E27FC236}">
                <a16:creationId xmlns:a16="http://schemas.microsoft.com/office/drawing/2014/main" id="{357561C8-C082-42A2-8092-4FB6D770AC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FC43BFC-462D-410C-B3EE-F37EF751C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4B4F34-C25E-B244-111C-D21A7388BB1C}"/>
              </a:ext>
            </a:extLst>
          </p:cNvPr>
          <p:cNvSpPr>
            <a:spLocks noGrp="1"/>
          </p:cNvSpPr>
          <p:nvPr>
            <p:ph type="title"/>
          </p:nvPr>
        </p:nvSpPr>
        <p:spPr>
          <a:xfrm>
            <a:off x="5274525" y="808056"/>
            <a:ext cx="5338372" cy="1077229"/>
          </a:xfrm>
        </p:spPr>
        <p:txBody>
          <a:bodyPr>
            <a:normAutofit/>
          </a:bodyPr>
          <a:lstStyle/>
          <a:p>
            <a:pPr algn="l"/>
            <a:r>
              <a:rPr lang="en-US"/>
              <a:t>PHISHING TEST #2</a:t>
            </a:r>
          </a:p>
        </p:txBody>
      </p:sp>
      <p:pic>
        <p:nvPicPr>
          <p:cNvPr id="24" name="Picture 23" descr="Different coloured question marks">
            <a:extLst>
              <a:ext uri="{FF2B5EF4-FFF2-40B4-BE49-F238E27FC236}">
                <a16:creationId xmlns:a16="http://schemas.microsoft.com/office/drawing/2014/main" id="{B45CADD7-2023-F4E6-15C3-5F46D8C8AD21}"/>
              </a:ext>
            </a:extLst>
          </p:cNvPr>
          <p:cNvPicPr>
            <a:picLocks noChangeAspect="1"/>
          </p:cNvPicPr>
          <p:nvPr/>
        </p:nvPicPr>
        <p:blipFill rotWithShape="1">
          <a:blip r:embed="rId5"/>
          <a:srcRect l="35793" r="39179"/>
          <a:stretch/>
        </p:blipFill>
        <p:spPr>
          <a:xfrm>
            <a:off x="1011880" y="227"/>
            <a:ext cx="3051461" cy="6858000"/>
          </a:xfrm>
          <a:prstGeom prst="rect">
            <a:avLst/>
          </a:prstGeom>
          <a:ln w="12700">
            <a:solidFill>
              <a:schemeClr val="tx1"/>
            </a:solidFill>
          </a:ln>
        </p:spPr>
      </p:pic>
      <p:sp>
        <p:nvSpPr>
          <p:cNvPr id="19" name="Rectangle 18">
            <a:extLst>
              <a:ext uri="{FF2B5EF4-FFF2-40B4-BE49-F238E27FC236}">
                <a16:creationId xmlns:a16="http://schemas.microsoft.com/office/drawing/2014/main" id="{DDB9C59E-E311-421C-83D7-D60C5EBE7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2">
            <a:extLst>
              <a:ext uri="{FF2B5EF4-FFF2-40B4-BE49-F238E27FC236}">
                <a16:creationId xmlns:a16="http://schemas.microsoft.com/office/drawing/2014/main" id="{CFC3BB53-A2C6-BC29-B1CB-034D1FFC7B39}"/>
              </a:ext>
            </a:extLst>
          </p:cNvPr>
          <p:cNvSpPr>
            <a:spLocks noGrp="1"/>
          </p:cNvSpPr>
          <p:nvPr>
            <p:ph idx="1"/>
          </p:nvPr>
        </p:nvSpPr>
        <p:spPr>
          <a:xfrm>
            <a:off x="5269071" y="2052116"/>
            <a:ext cx="5343826" cy="3997828"/>
          </a:xfrm>
        </p:spPr>
        <p:txBody>
          <a:bodyPr>
            <a:normAutofit/>
          </a:bodyPr>
          <a:lstStyle/>
          <a:p>
            <a:pPr marL="0" indent="0">
              <a:lnSpc>
                <a:spcPct val="110000"/>
              </a:lnSpc>
              <a:buNone/>
            </a:pPr>
            <a:r>
              <a:rPr lang="en-US" sz="1700" b="1"/>
              <a:t>2. A company vendor sends you a text message asking you to renew password by clicking the link in the text and it will redirect you to their website to change it. You should:</a:t>
            </a:r>
          </a:p>
          <a:p>
            <a:pPr marL="0" indent="0">
              <a:lnSpc>
                <a:spcPct val="110000"/>
              </a:lnSpc>
              <a:buNone/>
            </a:pPr>
            <a:r>
              <a:rPr lang="en-US" sz="1700"/>
              <a:t>A. Reply to the text and confirm whether you really need to change your password</a:t>
            </a:r>
          </a:p>
          <a:p>
            <a:pPr marL="0" indent="0">
              <a:lnSpc>
                <a:spcPct val="110000"/>
              </a:lnSpc>
              <a:buNone/>
            </a:pPr>
            <a:r>
              <a:rPr lang="en-US" sz="1700"/>
              <a:t>B. Call the vendor using a phone number that you know is correct for them and asking them to confirm the request</a:t>
            </a:r>
          </a:p>
          <a:p>
            <a:pPr marL="0" indent="0">
              <a:lnSpc>
                <a:spcPct val="110000"/>
              </a:lnSpc>
              <a:buNone/>
            </a:pPr>
            <a:r>
              <a:rPr lang="en-US" sz="1700"/>
              <a:t>C. Click the link and if it takes you to the vendor’s website, then you know it’s not a scam</a:t>
            </a:r>
          </a:p>
          <a:p>
            <a:pPr>
              <a:lnSpc>
                <a:spcPct val="110000"/>
              </a:lnSpc>
            </a:pPr>
            <a:endParaRPr lang="en-US" sz="1700"/>
          </a:p>
        </p:txBody>
      </p:sp>
      <p:sp>
        <p:nvSpPr>
          <p:cNvPr id="21" name="Rectangle 20">
            <a:extLst>
              <a:ext uri="{FF2B5EF4-FFF2-40B4-BE49-F238E27FC236}">
                <a16:creationId xmlns:a16="http://schemas.microsoft.com/office/drawing/2014/main" id="{FF9CCB84-4641-45C1-9C0C-D35DEB9B2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5877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BAEBCDB-4FA9-C0F1-C5F1-455639C65030}"/>
              </a:ext>
            </a:extLst>
          </p:cNvPr>
          <p:cNvSpPr>
            <a:spLocks noGrp="1"/>
          </p:cNvSpPr>
          <p:nvPr>
            <p:ph type="title"/>
          </p:nvPr>
        </p:nvSpPr>
        <p:spPr>
          <a:xfrm>
            <a:off x="1337191" y="1064365"/>
            <a:ext cx="2856582" cy="3313671"/>
          </a:xfrm>
        </p:spPr>
        <p:txBody>
          <a:bodyPr>
            <a:normAutofit/>
          </a:bodyPr>
          <a:lstStyle/>
          <a:p>
            <a:pPr algn="l"/>
            <a:r>
              <a:rPr lang="en-US">
                <a:solidFill>
                  <a:schemeClr val="bg1"/>
                </a:solidFill>
              </a:rPr>
              <a:t>ANSWER IS:</a:t>
            </a:r>
          </a:p>
        </p:txBody>
      </p:sp>
      <p:sp>
        <p:nvSpPr>
          <p:cNvPr id="16" name="Rectangle 15">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C96A6839-D20B-7A0E-BEEC-E671831D0BE7}"/>
              </a:ext>
            </a:extLst>
          </p:cNvPr>
          <p:cNvSpPr>
            <a:spLocks/>
          </p:cNvSpPr>
          <p:nvPr/>
        </p:nvSpPr>
        <p:spPr>
          <a:xfrm>
            <a:off x="5507182" y="2114440"/>
            <a:ext cx="5401731" cy="2769842"/>
          </a:xfrm>
          <a:prstGeom prst="rect">
            <a:avLst/>
          </a:prstGeom>
        </p:spPr>
        <p:txBody>
          <a:bodyPr/>
          <a:lstStyle/>
          <a:p>
            <a:pPr defTabSz="315468">
              <a:spcAft>
                <a:spcPts val="600"/>
              </a:spcAft>
            </a:pPr>
            <a:r>
              <a:rPr lang="en-US" sz="1380" kern="1200">
                <a:solidFill>
                  <a:schemeClr val="tx1"/>
                </a:solidFill>
                <a:latin typeface="+mn-lt"/>
                <a:ea typeface="+mn-ea"/>
                <a:cs typeface="+mn-cs"/>
              </a:rPr>
              <a:t>B. Call the vendor using a phone number that you know is correct for them and asking them to confirm the request</a:t>
            </a:r>
          </a:p>
          <a:p>
            <a:pPr marL="0" indent="0">
              <a:spcAft>
                <a:spcPts val="600"/>
              </a:spcAft>
              <a:buNone/>
            </a:pPr>
            <a:endParaRPr lang="en-US"/>
          </a:p>
        </p:txBody>
      </p:sp>
      <p:pic>
        <p:nvPicPr>
          <p:cNvPr id="4" name="Audio Recording Apr 15, 2024 at 10:44:17 PM">
            <a:hlinkClick r:id="" action="ppaction://media"/>
            <a:extLst>
              <a:ext uri="{FF2B5EF4-FFF2-40B4-BE49-F238E27FC236}">
                <a16:creationId xmlns:a16="http://schemas.microsoft.com/office/drawing/2014/main" id="{FE833E12-2CA8-DB2E-F33D-C169E227DB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498506" y="4884282"/>
            <a:ext cx="563138" cy="563138"/>
          </a:xfrm>
          <a:prstGeom prst="rect">
            <a:avLst/>
          </a:prstGeom>
        </p:spPr>
      </p:pic>
    </p:spTree>
    <p:extLst>
      <p:ext uri="{BB962C8B-B14F-4D97-AF65-F5344CB8AC3E}">
        <p14:creationId xmlns:p14="http://schemas.microsoft.com/office/powerpoint/2010/main" val="21795922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B08B2-0DA5-4B7F-A47D-5C15ECFB0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Question mark on green pastel background">
            <a:extLst>
              <a:ext uri="{FF2B5EF4-FFF2-40B4-BE49-F238E27FC236}">
                <a16:creationId xmlns:a16="http://schemas.microsoft.com/office/drawing/2014/main" id="{FF290896-8D40-9155-D767-0FFD6022FACD}"/>
              </a:ext>
            </a:extLst>
          </p:cNvPr>
          <p:cNvPicPr>
            <a:picLocks noChangeAspect="1"/>
          </p:cNvPicPr>
          <p:nvPr/>
        </p:nvPicPr>
        <p:blipFill rotWithShape="1">
          <a:blip r:embed="rId3"/>
          <a:srcRect t="7906" r="-1" b="17092"/>
          <a:stretch/>
        </p:blipFill>
        <p:spPr>
          <a:xfrm>
            <a:off x="20" y="227"/>
            <a:ext cx="12191675" cy="6858000"/>
          </a:xfrm>
          <a:prstGeom prst="rect">
            <a:avLst/>
          </a:prstGeom>
        </p:spPr>
      </p:pic>
      <p:pic>
        <p:nvPicPr>
          <p:cNvPr id="11" name="Picture 10">
            <a:extLst>
              <a:ext uri="{FF2B5EF4-FFF2-40B4-BE49-F238E27FC236}">
                <a16:creationId xmlns:a16="http://schemas.microsoft.com/office/drawing/2014/main" id="{19C770FC-6D2D-4B73-8219-CFEB0B146F7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2DD31FDA-BCB5-4B8D-8FB8-8CCF019C9F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590A298A-601D-412F-9A93-09DCA9DBE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474A3CD-596C-4FAC-8913-C98848CD2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A99299-7151-43AF-94CF-2ADA8412B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5" y="0"/>
            <a:ext cx="4431479"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495734-A276-4B78-99B7-620880E45458}"/>
              </a:ext>
            </a:extLst>
          </p:cNvPr>
          <p:cNvSpPr>
            <a:spLocks noGrp="1"/>
          </p:cNvSpPr>
          <p:nvPr>
            <p:ph type="title"/>
          </p:nvPr>
        </p:nvSpPr>
        <p:spPr>
          <a:xfrm>
            <a:off x="1974738" y="808056"/>
            <a:ext cx="2659944" cy="1225532"/>
          </a:xfrm>
        </p:spPr>
        <p:txBody>
          <a:bodyPr>
            <a:normAutofit/>
          </a:bodyPr>
          <a:lstStyle/>
          <a:p>
            <a:pPr algn="l"/>
            <a:r>
              <a:rPr lang="en-US" sz="2600"/>
              <a:t>PHISHING TEST #3</a:t>
            </a:r>
          </a:p>
        </p:txBody>
      </p:sp>
      <p:sp>
        <p:nvSpPr>
          <p:cNvPr id="3" name="Content Placeholder 2">
            <a:extLst>
              <a:ext uri="{FF2B5EF4-FFF2-40B4-BE49-F238E27FC236}">
                <a16:creationId xmlns:a16="http://schemas.microsoft.com/office/drawing/2014/main" id="{C5430FAD-0B9E-B9A0-9E7A-9D16B4638D2C}"/>
              </a:ext>
            </a:extLst>
          </p:cNvPr>
          <p:cNvSpPr>
            <a:spLocks noGrp="1"/>
          </p:cNvSpPr>
          <p:nvPr>
            <p:ph idx="1"/>
          </p:nvPr>
        </p:nvSpPr>
        <p:spPr>
          <a:xfrm>
            <a:off x="1355027" y="2171700"/>
            <a:ext cx="3279655" cy="3878243"/>
          </a:xfrm>
        </p:spPr>
        <p:txBody>
          <a:bodyPr>
            <a:normAutofit/>
          </a:bodyPr>
          <a:lstStyle/>
          <a:p>
            <a:pPr marL="0" indent="0">
              <a:buNone/>
            </a:pPr>
            <a:r>
              <a:rPr lang="en-US" sz="1600" b="1" dirty="0"/>
              <a:t>3. Two – step authentication, having email as an authenticator, can help protect users against cyberattacks.</a:t>
            </a:r>
          </a:p>
          <a:p>
            <a:pPr>
              <a:buFont typeface="Wingdings" pitchFamily="2" charset="2"/>
              <a:buChar char="q"/>
            </a:pPr>
            <a:r>
              <a:rPr lang="en-US" sz="1600" dirty="0"/>
              <a:t>True</a:t>
            </a:r>
          </a:p>
          <a:p>
            <a:pPr>
              <a:buFont typeface="Wingdings" pitchFamily="2" charset="2"/>
              <a:buChar char="q"/>
            </a:pPr>
            <a:r>
              <a:rPr lang="en-US" sz="1600" dirty="0"/>
              <a:t>False</a:t>
            </a:r>
          </a:p>
          <a:p>
            <a:pPr marL="0" indent="0">
              <a:buNone/>
            </a:pPr>
            <a:endParaRPr lang="en-US" sz="1600" dirty="0"/>
          </a:p>
        </p:txBody>
      </p:sp>
      <p:sp>
        <p:nvSpPr>
          <p:cNvPr id="21" name="Rectangle 20">
            <a:extLst>
              <a:ext uri="{FF2B5EF4-FFF2-40B4-BE49-F238E27FC236}">
                <a16:creationId xmlns:a16="http://schemas.microsoft.com/office/drawing/2014/main" id="{09BB4655-F250-4A6F-9526-13AFF6118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3755"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0938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8FEA467-1C20-A1FF-13AE-C63D058C03A0}"/>
              </a:ext>
            </a:extLst>
          </p:cNvPr>
          <p:cNvSpPr>
            <a:spLocks noGrp="1"/>
          </p:cNvSpPr>
          <p:nvPr>
            <p:ph type="title"/>
          </p:nvPr>
        </p:nvSpPr>
        <p:spPr>
          <a:xfrm>
            <a:off x="1337191" y="1064365"/>
            <a:ext cx="2856582" cy="3313671"/>
          </a:xfrm>
        </p:spPr>
        <p:txBody>
          <a:bodyPr>
            <a:normAutofit/>
          </a:bodyPr>
          <a:lstStyle/>
          <a:p>
            <a:pPr algn="l"/>
            <a:r>
              <a:rPr lang="en-US">
                <a:solidFill>
                  <a:schemeClr val="bg1"/>
                </a:solidFill>
              </a:rPr>
              <a:t>ANSWER IS:</a:t>
            </a:r>
          </a:p>
        </p:txBody>
      </p:sp>
      <p:sp>
        <p:nvSpPr>
          <p:cNvPr id="16" name="Rectangle 15">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C913C2EA-3C5A-7D3D-16EE-F7E1028198C3}"/>
              </a:ext>
            </a:extLst>
          </p:cNvPr>
          <p:cNvSpPr>
            <a:spLocks/>
          </p:cNvSpPr>
          <p:nvPr/>
        </p:nvSpPr>
        <p:spPr>
          <a:xfrm>
            <a:off x="5507182" y="2047129"/>
            <a:ext cx="5889686" cy="3020051"/>
          </a:xfrm>
          <a:prstGeom prst="rect">
            <a:avLst/>
          </a:prstGeom>
        </p:spPr>
        <p:txBody>
          <a:bodyPr/>
          <a:lstStyle/>
          <a:p>
            <a:pPr defTabSz="342900">
              <a:spcAft>
                <a:spcPts val="600"/>
              </a:spcAft>
            </a:pPr>
            <a:r>
              <a:rPr lang="en-US" sz="3400" kern="1200" dirty="0">
                <a:solidFill>
                  <a:schemeClr val="tx1"/>
                </a:solidFill>
                <a:latin typeface="+mn-lt"/>
                <a:ea typeface="+mn-ea"/>
                <a:cs typeface="+mn-cs"/>
              </a:rPr>
              <a:t>FALSE</a:t>
            </a:r>
            <a:endParaRPr lang="en-US" sz="3400" dirty="0"/>
          </a:p>
        </p:txBody>
      </p:sp>
      <p:pic>
        <p:nvPicPr>
          <p:cNvPr id="4" name="Audio Recording Apr 15, 2024 at 10:50:03 PM">
            <a:hlinkClick r:id="" action="ppaction://media"/>
            <a:extLst>
              <a:ext uri="{FF2B5EF4-FFF2-40B4-BE49-F238E27FC236}">
                <a16:creationId xmlns:a16="http://schemas.microsoft.com/office/drawing/2014/main" id="{B5256F86-8509-9220-3C2C-43F2B50693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486259" y="5596172"/>
            <a:ext cx="614008" cy="614008"/>
          </a:xfrm>
          <a:prstGeom prst="rect">
            <a:avLst/>
          </a:prstGeom>
        </p:spPr>
      </p:pic>
    </p:spTree>
    <p:extLst>
      <p:ext uri="{BB962C8B-B14F-4D97-AF65-F5344CB8AC3E}">
        <p14:creationId xmlns:p14="http://schemas.microsoft.com/office/powerpoint/2010/main" val="238413068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3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0748FE5-971C-4D3D-9E82-844F9896D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65180ED-82FA-4DB9-977A-EF01472A5B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1770DC71-8434-464C-A23E-E7BC9BC893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357561C8-C082-42A2-8092-4FB6D770AC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FC43BFC-462D-410C-B3EE-F37EF751C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998954-4B8A-40BC-FB65-FE8866B386A5}"/>
              </a:ext>
            </a:extLst>
          </p:cNvPr>
          <p:cNvSpPr>
            <a:spLocks noGrp="1"/>
          </p:cNvSpPr>
          <p:nvPr>
            <p:ph type="title"/>
          </p:nvPr>
        </p:nvSpPr>
        <p:spPr>
          <a:xfrm>
            <a:off x="5274525" y="808056"/>
            <a:ext cx="5338372" cy="1077229"/>
          </a:xfrm>
        </p:spPr>
        <p:txBody>
          <a:bodyPr>
            <a:normAutofit/>
          </a:bodyPr>
          <a:lstStyle/>
          <a:p>
            <a:pPr algn="l"/>
            <a:r>
              <a:rPr lang="en-US" dirty="0"/>
              <a:t>PHISHING TEST #4</a:t>
            </a:r>
            <a:endParaRPr lang="en-US"/>
          </a:p>
        </p:txBody>
      </p:sp>
      <p:pic>
        <p:nvPicPr>
          <p:cNvPr id="5" name="Picture 4" descr="Padlock on computer motherboard">
            <a:extLst>
              <a:ext uri="{FF2B5EF4-FFF2-40B4-BE49-F238E27FC236}">
                <a16:creationId xmlns:a16="http://schemas.microsoft.com/office/drawing/2014/main" id="{5F7CA5C1-ABDB-D9FA-079F-99CA52DBEF44}"/>
              </a:ext>
            </a:extLst>
          </p:cNvPr>
          <p:cNvPicPr>
            <a:picLocks noChangeAspect="1"/>
          </p:cNvPicPr>
          <p:nvPr/>
        </p:nvPicPr>
        <p:blipFill rotWithShape="1">
          <a:blip r:embed="rId5"/>
          <a:srcRect l="23473" r="46826" b="-2"/>
          <a:stretch/>
        </p:blipFill>
        <p:spPr>
          <a:xfrm>
            <a:off x="1011880" y="227"/>
            <a:ext cx="3051461" cy="6858000"/>
          </a:xfrm>
          <a:prstGeom prst="rect">
            <a:avLst/>
          </a:prstGeom>
          <a:ln w="12700">
            <a:solidFill>
              <a:schemeClr val="tx1"/>
            </a:solidFill>
          </a:ln>
        </p:spPr>
      </p:pic>
      <p:sp>
        <p:nvSpPr>
          <p:cNvPr id="19" name="Rectangle 18">
            <a:extLst>
              <a:ext uri="{FF2B5EF4-FFF2-40B4-BE49-F238E27FC236}">
                <a16:creationId xmlns:a16="http://schemas.microsoft.com/office/drawing/2014/main" id="{DDB9C59E-E311-421C-83D7-D60C5EBE7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87567E2-7D28-F6A1-6C46-66CDDFE7D0EF}"/>
              </a:ext>
            </a:extLst>
          </p:cNvPr>
          <p:cNvSpPr>
            <a:spLocks noGrp="1"/>
          </p:cNvSpPr>
          <p:nvPr>
            <p:ph idx="1"/>
          </p:nvPr>
        </p:nvSpPr>
        <p:spPr>
          <a:xfrm>
            <a:off x="5269071" y="2052116"/>
            <a:ext cx="5343826" cy="3997828"/>
          </a:xfrm>
        </p:spPr>
        <p:txBody>
          <a:bodyPr>
            <a:normAutofit/>
          </a:bodyPr>
          <a:lstStyle/>
          <a:p>
            <a:pPr marL="0" indent="0">
              <a:buNone/>
            </a:pPr>
            <a:r>
              <a:rPr lang="en-US" sz="1900" b="1" dirty="0"/>
              <a:t>4. If the user falls for a phishing scam, what should they do to minimize the damage?</a:t>
            </a:r>
          </a:p>
          <a:p>
            <a:pPr marL="0" indent="0">
              <a:buNone/>
            </a:pPr>
            <a:r>
              <a:rPr lang="en-US" sz="1900" dirty="0"/>
              <a:t>A) Nothing, the damage has been done.</a:t>
            </a:r>
          </a:p>
          <a:p>
            <a:pPr marL="0" indent="0">
              <a:buNone/>
            </a:pPr>
            <a:r>
              <a:rPr lang="en-US" sz="1900" dirty="0"/>
              <a:t>B) Delete the phishing email</a:t>
            </a:r>
          </a:p>
          <a:p>
            <a:pPr marL="0" indent="0">
              <a:buNone/>
            </a:pPr>
            <a:r>
              <a:rPr lang="en-US" sz="1900" dirty="0"/>
              <a:t>C) Unplug the computer to get rid of any malware</a:t>
            </a:r>
          </a:p>
          <a:p>
            <a:pPr marL="0" indent="0">
              <a:buNone/>
            </a:pPr>
            <a:r>
              <a:rPr lang="en-US" sz="1900" dirty="0"/>
              <a:t>D) Change any compromised passwords</a:t>
            </a:r>
          </a:p>
          <a:p>
            <a:pPr marL="0" indent="0">
              <a:buNone/>
            </a:pPr>
            <a:r>
              <a:rPr lang="en-US" sz="1900" dirty="0"/>
              <a:t>E) Break the computer into pieces</a:t>
            </a:r>
          </a:p>
          <a:p>
            <a:endParaRPr lang="en-US" sz="1900" dirty="0"/>
          </a:p>
        </p:txBody>
      </p:sp>
      <p:sp>
        <p:nvSpPr>
          <p:cNvPr id="21" name="Rectangle 20">
            <a:extLst>
              <a:ext uri="{FF2B5EF4-FFF2-40B4-BE49-F238E27FC236}">
                <a16:creationId xmlns:a16="http://schemas.microsoft.com/office/drawing/2014/main" id="{FF9CCB84-4641-45C1-9C0C-D35DEB9B2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6621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4"/>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83DBC4-DF1F-47B4-A427-3A02BF6FC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B505947-2EDE-4036-BAB7-9D467D50A8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4" name="Picture 13">
            <a:extLst>
              <a:ext uri="{FF2B5EF4-FFF2-40B4-BE49-F238E27FC236}">
                <a16:creationId xmlns:a16="http://schemas.microsoft.com/office/drawing/2014/main" id="{88E107CE-A324-40CD-893D-2D871179D4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6" name="Rectangle 15">
            <a:extLst>
              <a:ext uri="{FF2B5EF4-FFF2-40B4-BE49-F238E27FC236}">
                <a16:creationId xmlns:a16="http://schemas.microsoft.com/office/drawing/2014/main" id="{C9206E69-8320-4953-8527-D4C926A46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FB0BA3C-4542-415C-9AD5-4A65B973D4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3FCC301-B2A8-4BFA-8ADD-314A8AC88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A5901F-BB5E-6425-BCEF-858160464EFA}"/>
              </a:ext>
            </a:extLst>
          </p:cNvPr>
          <p:cNvSpPr>
            <a:spLocks noGrp="1"/>
          </p:cNvSpPr>
          <p:nvPr>
            <p:ph type="title"/>
          </p:nvPr>
        </p:nvSpPr>
        <p:spPr>
          <a:xfrm>
            <a:off x="1964444" y="808056"/>
            <a:ext cx="3974905" cy="1077229"/>
          </a:xfrm>
        </p:spPr>
        <p:txBody>
          <a:bodyPr>
            <a:normAutofit/>
          </a:bodyPr>
          <a:lstStyle/>
          <a:p>
            <a:pPr algn="l"/>
            <a:r>
              <a:rPr lang="en-US" dirty="0"/>
              <a:t>ANSWER IS:</a:t>
            </a:r>
            <a:endParaRPr lang="en-US"/>
          </a:p>
        </p:txBody>
      </p:sp>
      <p:sp>
        <p:nvSpPr>
          <p:cNvPr id="3" name="Content Placeholder 2">
            <a:extLst>
              <a:ext uri="{FF2B5EF4-FFF2-40B4-BE49-F238E27FC236}">
                <a16:creationId xmlns:a16="http://schemas.microsoft.com/office/drawing/2014/main" id="{84321EF5-F040-7AC2-4E8C-9514439623A7}"/>
              </a:ext>
            </a:extLst>
          </p:cNvPr>
          <p:cNvSpPr>
            <a:spLocks noGrp="1"/>
          </p:cNvSpPr>
          <p:nvPr>
            <p:ph idx="1"/>
          </p:nvPr>
        </p:nvSpPr>
        <p:spPr>
          <a:xfrm>
            <a:off x="1964444" y="2052116"/>
            <a:ext cx="3972159" cy="3997828"/>
          </a:xfrm>
        </p:spPr>
        <p:txBody>
          <a:bodyPr>
            <a:normAutofit/>
          </a:bodyPr>
          <a:lstStyle/>
          <a:p>
            <a:r>
              <a:rPr lang="en-US" sz="1800"/>
              <a:t>D) Change any compromised passwords</a:t>
            </a:r>
          </a:p>
          <a:p>
            <a:pPr marL="0" indent="0">
              <a:buNone/>
            </a:pPr>
            <a:endParaRPr lang="en-US" sz="1800"/>
          </a:p>
        </p:txBody>
      </p:sp>
      <p:sp>
        <p:nvSpPr>
          <p:cNvPr id="22" name="Rectangle 21">
            <a:extLst>
              <a:ext uri="{FF2B5EF4-FFF2-40B4-BE49-F238E27FC236}">
                <a16:creationId xmlns:a16="http://schemas.microsoft.com/office/drawing/2014/main" id="{341BA995-C21C-4D29-BE49-3CBE57189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4295" y="0"/>
            <a:ext cx="46426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Lock">
            <a:extLst>
              <a:ext uri="{FF2B5EF4-FFF2-40B4-BE49-F238E27FC236}">
                <a16:creationId xmlns:a16="http://schemas.microsoft.com/office/drawing/2014/main" id="{EE5E8670-1392-500A-13F5-BC4756C4E5F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63356" y="1434548"/>
            <a:ext cx="3988361" cy="3988361"/>
          </a:xfrm>
          <a:prstGeom prst="rect">
            <a:avLst/>
          </a:prstGeom>
          <a:ln w="12700">
            <a:noFill/>
          </a:ln>
        </p:spPr>
      </p:pic>
      <p:sp>
        <p:nvSpPr>
          <p:cNvPr id="24" name="Rectangle 23">
            <a:extLst>
              <a:ext uri="{FF2B5EF4-FFF2-40B4-BE49-F238E27FC236}">
                <a16:creationId xmlns:a16="http://schemas.microsoft.com/office/drawing/2014/main" id="{F6B63D7C-DA20-4B10-8164-8F1ACA90E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90379" y="244088"/>
            <a:ext cx="4139753" cy="6367923"/>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CEB1DFB-E9D4-4418-85B6-90079F889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Recording Apr 15, 2024 at 10:54:46 PM">
            <a:hlinkClick r:id="" action="ppaction://media"/>
            <a:extLst>
              <a:ext uri="{FF2B5EF4-FFF2-40B4-BE49-F238E27FC236}">
                <a16:creationId xmlns:a16="http://schemas.microsoft.com/office/drawing/2014/main" id="{F5691A6E-3323-5ED2-08A6-6B60192D0A4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287433" y="5799211"/>
            <a:ext cx="812800" cy="812800"/>
          </a:xfrm>
          <a:prstGeom prst="rect">
            <a:avLst/>
          </a:prstGeom>
        </p:spPr>
      </p:pic>
    </p:spTree>
    <p:extLst>
      <p:ext uri="{BB962C8B-B14F-4D97-AF65-F5344CB8AC3E}">
        <p14:creationId xmlns:p14="http://schemas.microsoft.com/office/powerpoint/2010/main" val="184467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BE6BB56-89BD-AFD8-0C7C-BB955CAB1B65}"/>
              </a:ext>
            </a:extLst>
          </p:cNvPr>
          <p:cNvSpPr>
            <a:spLocks noGrp="1"/>
          </p:cNvSpPr>
          <p:nvPr>
            <p:ph type="title"/>
          </p:nvPr>
        </p:nvSpPr>
        <p:spPr>
          <a:xfrm>
            <a:off x="228600" y="1064365"/>
            <a:ext cx="3965173" cy="3313671"/>
          </a:xfrm>
        </p:spPr>
        <p:txBody>
          <a:bodyPr>
            <a:normAutofit/>
          </a:bodyPr>
          <a:lstStyle/>
          <a:p>
            <a:pPr algn="l"/>
            <a:r>
              <a:rPr lang="en-US" dirty="0">
                <a:solidFill>
                  <a:schemeClr val="bg1"/>
                </a:solidFill>
              </a:rPr>
              <a:t>Phishing Attack VIDEO:</a:t>
            </a:r>
          </a:p>
        </p:txBody>
      </p:sp>
      <p:sp>
        <p:nvSpPr>
          <p:cNvPr id="16" name="Rectangle 15">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85C84B49-19CA-708A-957E-F68EC9CD7407}"/>
              </a:ext>
            </a:extLst>
          </p:cNvPr>
          <p:cNvSpPr>
            <a:spLocks/>
          </p:cNvSpPr>
          <p:nvPr/>
        </p:nvSpPr>
        <p:spPr>
          <a:xfrm>
            <a:off x="5507182" y="1830613"/>
            <a:ext cx="5889686" cy="3020051"/>
          </a:xfrm>
          <a:prstGeom prst="rect">
            <a:avLst/>
          </a:prstGeom>
        </p:spPr>
        <p:txBody>
          <a:bodyPr/>
          <a:lstStyle/>
          <a:p>
            <a:pPr defTabSz="342900">
              <a:spcAft>
                <a:spcPts val="600"/>
              </a:spcAft>
            </a:pPr>
            <a:r>
              <a:rPr lang="en-US" sz="1350" kern="1200">
                <a:solidFill>
                  <a:schemeClr val="tx1"/>
                </a:solidFill>
                <a:latin typeface="+mn-lt"/>
                <a:ea typeface="+mn-ea"/>
                <a:cs typeface="+mn-cs"/>
                <a:hlinkClick r:id="rId5"/>
              </a:rPr>
              <a:t>https://www.youtube.com/watch?v=PR0c-gJ20kA&amp;list=PL9ooVrP1hQOGPQVeapGsJCktzIO4DtI4_&amp;index=43</a:t>
            </a:r>
            <a:endParaRPr lang="en-US" sz="1350" kern="1200">
              <a:solidFill>
                <a:schemeClr val="tx1"/>
              </a:solidFill>
              <a:latin typeface="+mn-lt"/>
              <a:ea typeface="+mn-ea"/>
              <a:cs typeface="+mn-cs"/>
            </a:endParaRPr>
          </a:p>
          <a:p>
            <a:pPr>
              <a:spcAft>
                <a:spcPts val="600"/>
              </a:spcAft>
            </a:pPr>
            <a:endParaRPr lang="en-US"/>
          </a:p>
        </p:txBody>
      </p:sp>
      <p:pic>
        <p:nvPicPr>
          <p:cNvPr id="4" name="Audio Recording Apr 15, 2024 at 10:56:54 PM">
            <a:hlinkClick r:id="" action="ppaction://media"/>
            <a:extLst>
              <a:ext uri="{FF2B5EF4-FFF2-40B4-BE49-F238E27FC236}">
                <a16:creationId xmlns:a16="http://schemas.microsoft.com/office/drawing/2014/main" id="{4B5159B7-6FFA-89F6-3B30-0095571513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66067" y="5311014"/>
            <a:ext cx="614008" cy="614008"/>
          </a:xfrm>
          <a:prstGeom prst="rect">
            <a:avLst/>
          </a:prstGeom>
        </p:spPr>
      </p:pic>
    </p:spTree>
    <p:extLst>
      <p:ext uri="{BB962C8B-B14F-4D97-AF65-F5344CB8AC3E}">
        <p14:creationId xmlns:p14="http://schemas.microsoft.com/office/powerpoint/2010/main" val="24652996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B9736-09D5-EA1F-8D5E-44A7378F519B}"/>
              </a:ext>
            </a:extLst>
          </p:cNvPr>
          <p:cNvSpPr>
            <a:spLocks noGrp="1"/>
          </p:cNvSpPr>
          <p:nvPr>
            <p:ph type="title"/>
          </p:nvPr>
        </p:nvSpPr>
        <p:spPr>
          <a:xfrm>
            <a:off x="1597395" y="808056"/>
            <a:ext cx="7958331" cy="1077229"/>
          </a:xfrm>
        </p:spPr>
        <p:txBody>
          <a:bodyPr/>
          <a:lstStyle/>
          <a:p>
            <a:r>
              <a:rPr lang="en-US" dirty="0"/>
              <a:t>Other resources recommended:</a:t>
            </a:r>
          </a:p>
        </p:txBody>
      </p:sp>
      <p:sp>
        <p:nvSpPr>
          <p:cNvPr id="3" name="Content Placeholder 2">
            <a:extLst>
              <a:ext uri="{FF2B5EF4-FFF2-40B4-BE49-F238E27FC236}">
                <a16:creationId xmlns:a16="http://schemas.microsoft.com/office/drawing/2014/main" id="{8875F78B-24D5-7A76-B167-970CC8224365}"/>
              </a:ext>
            </a:extLst>
          </p:cNvPr>
          <p:cNvSpPr>
            <a:spLocks noGrp="1"/>
          </p:cNvSpPr>
          <p:nvPr>
            <p:ph idx="1"/>
          </p:nvPr>
        </p:nvSpPr>
        <p:spPr/>
        <p:txBody>
          <a:bodyPr>
            <a:normAutofit fontScale="85000" lnSpcReduction="20000"/>
          </a:bodyPr>
          <a:lstStyle/>
          <a:p>
            <a:r>
              <a:rPr lang="en-US" dirty="0"/>
              <a:t>Cybersecurity Trivia – spin the wheel! </a:t>
            </a:r>
            <a:r>
              <a:rPr lang="en-US" dirty="0">
                <a:hlinkClick r:id="rId4"/>
              </a:rPr>
              <a:t>https://securityawareness.usalearning.gov/cdse/multimedia/games/cybertrivia/index.html?category=smartphone</a:t>
            </a:r>
            <a:endParaRPr lang="en-US" dirty="0"/>
          </a:p>
          <a:p>
            <a:r>
              <a:rPr lang="en-US" dirty="0"/>
              <a:t>Counter Intelligence Trivia – spin the wheel! </a:t>
            </a:r>
            <a:r>
              <a:rPr lang="en-US" dirty="0">
                <a:hlinkClick r:id="rId5"/>
              </a:rPr>
              <a:t>https://securityawareness.usalearning.gov/cdse/multimedia/games/citrivia/index.html</a:t>
            </a:r>
            <a:endParaRPr lang="en-US" dirty="0"/>
          </a:p>
          <a:p>
            <a:r>
              <a:rPr lang="en-US" dirty="0"/>
              <a:t>Cyber security Jeopardy - </a:t>
            </a:r>
            <a:r>
              <a:rPr lang="en-US" dirty="0">
                <a:hlinkClick r:id="rId6"/>
              </a:rPr>
              <a:t>https://securityawareness.usalearning.gov/cdse/multimedia/games/con-jep-gameone/story.html</a:t>
            </a:r>
            <a:endParaRPr lang="en-US" dirty="0"/>
          </a:p>
          <a:p>
            <a:r>
              <a:rPr lang="en-US" dirty="0"/>
              <a:t>Hidden Objects Security Game - </a:t>
            </a:r>
            <a:r>
              <a:rPr lang="en-US" dirty="0">
                <a:hlinkClick r:id="rId7"/>
              </a:rPr>
              <a:t>https://securityawareness.usalearning.gov/cdse/multimedia/games/hiddenobject/story.html</a:t>
            </a:r>
            <a:endParaRPr lang="en-US" dirty="0"/>
          </a:p>
          <a:p>
            <a:endParaRPr lang="en-US" dirty="0"/>
          </a:p>
        </p:txBody>
      </p:sp>
      <p:pic>
        <p:nvPicPr>
          <p:cNvPr id="4" name="Audio Recording Apr 15, 2024 at 10:58:26 PM">
            <a:hlinkClick r:id="" action="ppaction://media"/>
            <a:extLst>
              <a:ext uri="{FF2B5EF4-FFF2-40B4-BE49-F238E27FC236}">
                <a16:creationId xmlns:a16="http://schemas.microsoft.com/office/drawing/2014/main" id="{885C210E-E24A-37DE-7C60-A8378873BFD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840301" y="5886450"/>
            <a:ext cx="569894" cy="569894"/>
          </a:xfrm>
          <a:prstGeom prst="rect">
            <a:avLst/>
          </a:prstGeom>
        </p:spPr>
      </p:pic>
    </p:spTree>
    <p:extLst>
      <p:ext uri="{BB962C8B-B14F-4D97-AF65-F5344CB8AC3E}">
        <p14:creationId xmlns:p14="http://schemas.microsoft.com/office/powerpoint/2010/main" val="266343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7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4"/>
          <a:stretch/>
        </a:blip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01AF5FBB-9FDC-4D75-9DD6-DAF01ED197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3" name="Picture 32">
            <a:extLst>
              <a:ext uri="{FF2B5EF4-FFF2-40B4-BE49-F238E27FC236}">
                <a16:creationId xmlns:a16="http://schemas.microsoft.com/office/drawing/2014/main" id="{933BBBE6-F4CF-483E-BA74-B51421B4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5" name="Rectangle 34">
            <a:extLst>
              <a:ext uri="{FF2B5EF4-FFF2-40B4-BE49-F238E27FC236}">
                <a16:creationId xmlns:a16="http://schemas.microsoft.com/office/drawing/2014/main" id="{4C790028-99AE-4AE4-8269-9913E2D50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7" name="Rectangle 36">
            <a:extLst>
              <a:ext uri="{FF2B5EF4-FFF2-40B4-BE49-F238E27FC236}">
                <a16:creationId xmlns:a16="http://schemas.microsoft.com/office/drawing/2014/main" id="{06936A2A-FE08-4EE0-A409-3EF3FA244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BAF0407B-48CB-4C05-B0D7-7A69A0D4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Rectangle 40">
            <a:extLst>
              <a:ext uri="{FF2B5EF4-FFF2-40B4-BE49-F238E27FC236}">
                <a16:creationId xmlns:a16="http://schemas.microsoft.com/office/drawing/2014/main" id="{ADC50C3D-0DA0-4914-B5B4-D1819CC69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8CF9E583-1A92-4144-B4FA-81D98317FA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45" name="Rectangle 44">
            <a:extLst>
              <a:ext uri="{FF2B5EF4-FFF2-40B4-BE49-F238E27FC236}">
                <a16:creationId xmlns:a16="http://schemas.microsoft.com/office/drawing/2014/main" id="{36C4D283-22EA-4931-9DEC-0304C94143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A7A9E6DD-CC7C-4150-8911-883397CCA1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9" name="Picture 48">
            <a:extLst>
              <a:ext uri="{FF2B5EF4-FFF2-40B4-BE49-F238E27FC236}">
                <a16:creationId xmlns:a16="http://schemas.microsoft.com/office/drawing/2014/main" id="{DDA1B7FE-FED9-4723-8992-4E2804D951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51" name="Rectangle 50">
            <a:extLst>
              <a:ext uri="{FF2B5EF4-FFF2-40B4-BE49-F238E27FC236}">
                <a16:creationId xmlns:a16="http://schemas.microsoft.com/office/drawing/2014/main" id="{9A1F42EF-9A4D-4E5A-B1EE-7E6EDAE71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70B59514-0D9B-415E-B4CB-4CB50B0FE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37B4B19-EFE0-4CF3-97D5-BADE0BED78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00888B-5B5A-6C53-4CEC-9AFCA93F84EC}"/>
              </a:ext>
            </a:extLst>
          </p:cNvPr>
          <p:cNvSpPr>
            <a:spLocks noGrp="1"/>
          </p:cNvSpPr>
          <p:nvPr>
            <p:ph type="title"/>
          </p:nvPr>
        </p:nvSpPr>
        <p:spPr>
          <a:xfrm>
            <a:off x="1969804" y="3428998"/>
            <a:ext cx="4533194" cy="2268559"/>
          </a:xfrm>
        </p:spPr>
        <p:txBody>
          <a:bodyPr vert="horz" lIns="91440" tIns="45720" rIns="91440" bIns="45720" rtlCol="0" anchor="t">
            <a:normAutofit/>
          </a:bodyPr>
          <a:lstStyle/>
          <a:p>
            <a:r>
              <a:rPr lang="en-US" sz="5600"/>
              <a:t>CONGRATS!</a:t>
            </a:r>
          </a:p>
        </p:txBody>
      </p:sp>
      <p:sp>
        <p:nvSpPr>
          <p:cNvPr id="3" name="Content Placeholder 2">
            <a:extLst>
              <a:ext uri="{FF2B5EF4-FFF2-40B4-BE49-F238E27FC236}">
                <a16:creationId xmlns:a16="http://schemas.microsoft.com/office/drawing/2014/main" id="{EC50164A-6F66-FA78-9D38-43249A7BDAC3}"/>
              </a:ext>
            </a:extLst>
          </p:cNvPr>
          <p:cNvSpPr>
            <a:spLocks noGrp="1"/>
          </p:cNvSpPr>
          <p:nvPr>
            <p:ph idx="1"/>
          </p:nvPr>
        </p:nvSpPr>
        <p:spPr>
          <a:xfrm>
            <a:off x="1264500" y="2266067"/>
            <a:ext cx="4378091" cy="1160213"/>
          </a:xfrm>
        </p:spPr>
        <p:txBody>
          <a:bodyPr vert="horz" lIns="91440" tIns="0" rIns="91440" bIns="45720" rtlCol="0" anchor="b">
            <a:normAutofit/>
          </a:bodyPr>
          <a:lstStyle/>
          <a:p>
            <a:pPr marL="0" indent="0" algn="r">
              <a:buNone/>
            </a:pPr>
            <a:r>
              <a:rPr lang="en-US" sz="1800" dirty="0"/>
              <a:t>YOU HAVE COMPLETED THE TRAINING AND AWARENESS.</a:t>
            </a:r>
          </a:p>
        </p:txBody>
      </p:sp>
      <p:pic>
        <p:nvPicPr>
          <p:cNvPr id="7" name="Graphic 6" descr="Shooting star">
            <a:extLst>
              <a:ext uri="{FF2B5EF4-FFF2-40B4-BE49-F238E27FC236}">
                <a16:creationId xmlns:a16="http://schemas.microsoft.com/office/drawing/2014/main" id="{5E56E0DC-5766-AB7F-AAD3-667775C123C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11249" y="1711763"/>
            <a:ext cx="3435136" cy="3435136"/>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57" name="Rectangle 56">
            <a:extLst>
              <a:ext uri="{FF2B5EF4-FFF2-40B4-BE49-F238E27FC236}">
                <a16:creationId xmlns:a16="http://schemas.microsoft.com/office/drawing/2014/main" id="{05610B29-A0F6-4F83-BF46-0A928A0AA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Recording Apr 15, 2024 at 11:04:25 PM">
            <a:hlinkClick r:id="" action="ppaction://media"/>
            <a:extLst>
              <a:ext uri="{FF2B5EF4-FFF2-40B4-BE49-F238E27FC236}">
                <a16:creationId xmlns:a16="http://schemas.microsoft.com/office/drawing/2014/main" id="{3B1115FF-250C-987E-A0EF-1678AE337EE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51332" y="6001588"/>
            <a:ext cx="549663" cy="549663"/>
          </a:xfrm>
          <a:prstGeom prst="rect">
            <a:avLst/>
          </a:prstGeom>
        </p:spPr>
      </p:pic>
    </p:spTree>
    <p:extLst>
      <p:ext uri="{BB962C8B-B14F-4D97-AF65-F5344CB8AC3E}">
        <p14:creationId xmlns:p14="http://schemas.microsoft.com/office/powerpoint/2010/main" val="392238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3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33079c0-f379-4141-86d7-a6bbd0ffb385">
      <Terms xmlns="http://schemas.microsoft.com/office/infopath/2007/PartnerControls"/>
    </lcf76f155ced4ddcb4097134ff3c332f>
    <TaxCatchAll xmlns="00092738-21d9-43ab-bfa4-e60579835d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CA795D3C746E43B8DD57ED45E49D23" ma:contentTypeVersion="12" ma:contentTypeDescription="Create a new document." ma:contentTypeScope="" ma:versionID="8cf30e053257d73216bc7983ce325112">
  <xsd:schema xmlns:xsd="http://www.w3.org/2001/XMLSchema" xmlns:xs="http://www.w3.org/2001/XMLSchema" xmlns:p="http://schemas.microsoft.com/office/2006/metadata/properties" xmlns:ns2="533079c0-f379-4141-86d7-a6bbd0ffb385" xmlns:ns3="00092738-21d9-43ab-bfa4-e60579835d9d" targetNamespace="http://schemas.microsoft.com/office/2006/metadata/properties" ma:root="true" ma:fieldsID="ef94e7bcf9d1b1733ba61b73d02ca580" ns2:_="" ns3:_="">
    <xsd:import namespace="533079c0-f379-4141-86d7-a6bbd0ffb385"/>
    <xsd:import namespace="00092738-21d9-43ab-bfa4-e60579835d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3079c0-f379-4141-86d7-a6bbd0ffb3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6867a8-d3dd-450c-8722-94d742a2adf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0092738-21d9-43ab-bfa4-e60579835d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e825f1e-9fbe-4f54-a64d-5e36ffaf16a4}" ma:internalName="TaxCatchAll" ma:showField="CatchAllData" ma:web="00092738-21d9-43ab-bfa4-e60579835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D25888-62B4-44DB-8572-4340109F8335}">
  <ds:schemaRefs>
    <ds:schemaRef ds:uri="http://schemas.microsoft.com/office/2006/metadata/properties"/>
    <ds:schemaRef ds:uri="http://schemas.microsoft.com/office/infopath/2007/PartnerControls"/>
    <ds:schemaRef ds:uri="533079c0-f379-4141-86d7-a6bbd0ffb385"/>
    <ds:schemaRef ds:uri="00092738-21d9-43ab-bfa4-e60579835d9d"/>
  </ds:schemaRefs>
</ds:datastoreItem>
</file>

<file path=customXml/itemProps2.xml><?xml version="1.0" encoding="utf-8"?>
<ds:datastoreItem xmlns:ds="http://schemas.openxmlformats.org/officeDocument/2006/customXml" ds:itemID="{CD3B4889-F3CC-4B81-B700-2A507A4796FE}">
  <ds:schemaRefs>
    <ds:schemaRef ds:uri="http://schemas.microsoft.com/sharepoint/v3/contenttype/forms"/>
  </ds:schemaRefs>
</ds:datastoreItem>
</file>

<file path=customXml/itemProps3.xml><?xml version="1.0" encoding="utf-8"?>
<ds:datastoreItem xmlns:ds="http://schemas.openxmlformats.org/officeDocument/2006/customXml" ds:itemID="{A5139B47-D4E5-41B2-AC5B-B6698630A3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3079c0-f379-4141-86d7-a6bbd0ffb385"/>
    <ds:schemaRef ds:uri="00092738-21d9-43ab-bfa4-e60579835d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Madison</Template>
  <TotalTime>8553</TotalTime>
  <Words>1618</Words>
  <Application>Microsoft Office PowerPoint</Application>
  <PresentationFormat>Widescreen</PresentationFormat>
  <Paragraphs>104</Paragraphs>
  <Slides>24</Slides>
  <Notes>0</Notes>
  <HiddenSlides>0</HiddenSlides>
  <MMClips>20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Madison</vt:lpstr>
      <vt:lpstr>Cybersecurity Training</vt:lpstr>
      <vt:lpstr>Welcome to Cybersecurity training!</vt:lpstr>
      <vt:lpstr>TRAINING PROGRAM MODULE 1</vt:lpstr>
      <vt:lpstr>Types of Cyber Threats</vt:lpstr>
      <vt:lpstr>Common methods of cyberattacks</vt:lpstr>
      <vt:lpstr>Internet of Things:</vt:lpstr>
      <vt:lpstr>Internet of Things examples:</vt:lpstr>
      <vt:lpstr>TRAINING MODULE 2</vt:lpstr>
      <vt:lpstr>How to protect your systems and electronic devices?</vt:lpstr>
      <vt:lpstr>CYBER SAFETY TIPS</vt:lpstr>
      <vt:lpstr>Cyber Safety Tips cont’d</vt:lpstr>
      <vt:lpstr>Securing Internet of Things devices:</vt:lpstr>
      <vt:lpstr>Training Module 3</vt:lpstr>
      <vt:lpstr>PHISHING TEST #1</vt:lpstr>
      <vt:lpstr>ANSWER IS:</vt:lpstr>
      <vt:lpstr>PHISHING TEST #2</vt:lpstr>
      <vt:lpstr>ANSWER IS:</vt:lpstr>
      <vt:lpstr>PHISHING TEST #3</vt:lpstr>
      <vt:lpstr>ANSWER IS:</vt:lpstr>
      <vt:lpstr>PHISHING TEST #4</vt:lpstr>
      <vt:lpstr>ANSWER IS:</vt:lpstr>
      <vt:lpstr>Phishing Attack VIDEO:</vt:lpstr>
      <vt:lpstr>Other resources recommended:</vt:lpstr>
      <vt:lpstr>CONGRATS!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Cybersecurity Training</dc:title>
  <dc:creator>Stephanie Aguirre</dc:creator>
  <cp:lastModifiedBy>Stephanie Aguirre</cp:lastModifiedBy>
  <cp:revision>14</cp:revision>
  <dcterms:created xsi:type="dcterms:W3CDTF">2024-02-10T04:59:05Z</dcterms:created>
  <dcterms:modified xsi:type="dcterms:W3CDTF">2024-04-17T23:35:52Z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0x01010022CA795D3C746E43B8DD57ED45E49D23</vt:lpwstr>
  </property>
  <property fmtid="{D5CDD505-2E9C-101B-9397-08002B2CF9AE}" pid="3" name="MediaServiceImageTags">
    <vt:lpwstr/>
  </property>
</Properties>
</file>